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61"/>
  </p:notesMasterIdLst>
  <p:sldIdLst>
    <p:sldId id="256" r:id="rId3"/>
    <p:sldId id="304" r:id="rId4"/>
    <p:sldId id="312" r:id="rId5"/>
    <p:sldId id="305" r:id="rId6"/>
    <p:sldId id="309" r:id="rId7"/>
    <p:sldId id="310" r:id="rId8"/>
    <p:sldId id="311" r:id="rId9"/>
    <p:sldId id="314" r:id="rId10"/>
    <p:sldId id="315" r:id="rId11"/>
    <p:sldId id="316" r:id="rId12"/>
    <p:sldId id="313" r:id="rId13"/>
    <p:sldId id="257" r:id="rId14"/>
    <p:sldId id="258" r:id="rId15"/>
    <p:sldId id="259" r:id="rId16"/>
    <p:sldId id="260" r:id="rId17"/>
    <p:sldId id="261"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 id="284" r:id="rId41"/>
    <p:sldId id="285" r:id="rId42"/>
    <p:sldId id="286" r:id="rId43"/>
    <p:sldId id="287" r:id="rId44"/>
    <p:sldId id="288" r:id="rId45"/>
    <p:sldId id="289" r:id="rId46"/>
    <p:sldId id="290" r:id="rId47"/>
    <p:sldId id="291" r:id="rId48"/>
    <p:sldId id="292" r:id="rId49"/>
    <p:sldId id="293" r:id="rId50"/>
    <p:sldId id="294" r:id="rId51"/>
    <p:sldId id="295" r:id="rId52"/>
    <p:sldId id="296" r:id="rId53"/>
    <p:sldId id="297" r:id="rId54"/>
    <p:sldId id="298" r:id="rId55"/>
    <p:sldId id="299" r:id="rId56"/>
    <p:sldId id="300" r:id="rId57"/>
    <p:sldId id="301" r:id="rId58"/>
    <p:sldId id="302" r:id="rId59"/>
    <p:sldId id="303" r:id="rId60"/>
  </p:sldIdLst>
  <p:sldSz cx="9144000" cy="5143500" type="screen16x9"/>
  <p:notesSz cx="6858000" cy="9144000"/>
  <p:embeddedFontLst>
    <p:embeddedFont>
      <p:font typeface="Amatic SC" panose="00000500000000000000" pitchFamily="2" charset="-79"/>
      <p:regular r:id="rId62"/>
      <p:bold r:id="rId63"/>
    </p:embeddedFont>
    <p:embeddedFont>
      <p:font typeface="Bebas Neue" panose="020B0606020202050201" pitchFamily="34" charset="0"/>
      <p:regular r:id="rId64"/>
    </p:embeddedFont>
    <p:embeddedFont>
      <p:font typeface="Calibri" panose="020F0502020204030204" pitchFamily="34" charset="0"/>
      <p:regular r:id="rId65"/>
      <p:bold r:id="rId66"/>
      <p:italic r:id="rId67"/>
      <p:boldItalic r:id="rId68"/>
    </p:embeddedFont>
    <p:embeddedFont>
      <p:font typeface="Cambria Math" panose="02040503050406030204" pitchFamily="18" charset="0"/>
      <p:regular r:id="rId69"/>
    </p:embeddedFont>
    <p:embeddedFont>
      <p:font typeface="DM Sans" pitchFamily="2" charset="0"/>
      <p:regular r:id="rId70"/>
      <p:bold r:id="rId71"/>
      <p:italic r:id="rId72"/>
      <p:boldItalic r:id="rId73"/>
    </p:embeddedFont>
    <p:embeddedFont>
      <p:font typeface="IBM Plex Sans" panose="020B0503050203000203" pitchFamily="34" charset="0"/>
      <p:regular r:id="rId74"/>
      <p:bold r:id="rId75"/>
      <p:italic r:id="rId76"/>
      <p:boldItalic r:id="rId77"/>
    </p:embeddedFont>
    <p:embeddedFont>
      <p:font typeface="Lato" panose="020F0502020204030203" pitchFamily="34" charset="0"/>
      <p:regular r:id="rId78"/>
      <p:bold r:id="rId79"/>
      <p:italic r:id="rId80"/>
      <p:boldItalic r:id="rId81"/>
    </p:embeddedFont>
    <p:embeddedFont>
      <p:font typeface="Microsoft JhengHei" panose="020B0604030504040204" pitchFamily="34" charset="-120"/>
      <p:regular r:id="rId82"/>
      <p:bold r:id="rId83"/>
    </p:embeddedFont>
    <p:embeddedFont>
      <p:font typeface="Mulish" panose="020B0604020202020204" charset="0"/>
      <p:regular r:id="rId84"/>
      <p:bold r:id="rId85"/>
      <p:italic r:id="rId86"/>
      <p:boldItalic r:id="rId87"/>
    </p:embeddedFont>
    <p:embeddedFont>
      <p:font typeface="Nunito" pitchFamily="2" charset="0"/>
      <p:regular r:id="rId88"/>
      <p:bold r:id="rId89"/>
      <p:italic r:id="rId90"/>
      <p:boldItalic r:id="rId91"/>
    </p:embeddedFont>
    <p:embeddedFont>
      <p:font typeface="Nunito Light" pitchFamily="2" charset="0"/>
      <p:regular r:id="rId92"/>
      <p:italic r:id="rId93"/>
    </p:embeddedFont>
    <p:embeddedFont>
      <p:font typeface="Proxima Nova" panose="020B0604020202020204" charset="0"/>
      <p:regular r:id="rId94"/>
      <p:bold r:id="rId95"/>
      <p:italic r:id="rId96"/>
      <p:boldItalic r:id="rId97"/>
    </p:embeddedFont>
    <p:embeddedFont>
      <p:font typeface="PT Sans" panose="020B0503020203020204" pitchFamily="34" charset="0"/>
      <p:regular r:id="rId98"/>
      <p:bold r:id="rId99"/>
      <p:italic r:id="rId100"/>
      <p:boldItalic r:id="rId101"/>
    </p:embeddedFont>
    <p:embeddedFont>
      <p:font typeface="Quicksand" panose="020B0604020202020204" charset="0"/>
      <p:regular r:id="rId102"/>
      <p:bold r:id="rId103"/>
    </p:embeddedFont>
    <p:embeddedFont>
      <p:font typeface="Roboto Medium" panose="02000000000000000000" pitchFamily="2" charset="0"/>
      <p:regular r:id="rId104"/>
      <p:bold r:id="rId105"/>
      <p:italic r:id="rId106"/>
      <p:boldItalic r:id="rId10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CCED10-3924-4813-B2B4-74F382531763}" v="479" dt="2023-12-07T16:42:49.907"/>
  </p1510:revLst>
</p1510:revInfo>
</file>

<file path=ppt/tableStyles.xml><?xml version="1.0" encoding="utf-8"?>
<a:tblStyleLst xmlns:a="http://schemas.openxmlformats.org/drawingml/2006/main" def="{DC98372B-CB95-49FD-BF96-1DCD6A0B9661}">
  <a:tblStyle styleId="{DC98372B-CB95-49FD-BF96-1DCD6A0B966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font" Target="fonts/font28.fntdata"/><Relationship Id="rId112" Type="http://schemas.microsoft.com/office/2016/11/relationships/changesInfo" Target="changesInfos/changesInfo1.xml"/><Relationship Id="rId16" Type="http://schemas.openxmlformats.org/officeDocument/2006/relationships/slide" Target="slides/slide14.xml"/><Relationship Id="rId107" Type="http://schemas.openxmlformats.org/officeDocument/2006/relationships/font" Target="fonts/font46.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79" Type="http://schemas.openxmlformats.org/officeDocument/2006/relationships/font" Target="fonts/font18.fntdata"/><Relationship Id="rId102" Type="http://schemas.openxmlformats.org/officeDocument/2006/relationships/font" Target="fonts/font41.fntdata"/><Relationship Id="rId5" Type="http://schemas.openxmlformats.org/officeDocument/2006/relationships/slide" Target="slides/slide3.xml"/><Relationship Id="rId90" Type="http://schemas.openxmlformats.org/officeDocument/2006/relationships/font" Target="fonts/font29.fntdata"/><Relationship Id="rId95" Type="http://schemas.openxmlformats.org/officeDocument/2006/relationships/font" Target="fonts/font34.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3.fntdata"/><Relationship Id="rId69" Type="http://schemas.openxmlformats.org/officeDocument/2006/relationships/font" Target="fonts/font8.fntdata"/><Relationship Id="rId113" Type="http://schemas.microsoft.com/office/2015/10/relationships/revisionInfo" Target="revisionInfo.xml"/><Relationship Id="rId80" Type="http://schemas.openxmlformats.org/officeDocument/2006/relationships/font" Target="fonts/font19.fntdata"/><Relationship Id="rId85" Type="http://schemas.openxmlformats.org/officeDocument/2006/relationships/font" Target="fonts/font24.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42.fntdata"/><Relationship Id="rId108" Type="http://schemas.openxmlformats.org/officeDocument/2006/relationships/presProps" Target="presProps.xml"/><Relationship Id="rId54" Type="http://schemas.openxmlformats.org/officeDocument/2006/relationships/slide" Target="slides/slide52.xml"/><Relationship Id="rId70" Type="http://schemas.openxmlformats.org/officeDocument/2006/relationships/font" Target="fonts/font9.fntdata"/><Relationship Id="rId75" Type="http://schemas.openxmlformats.org/officeDocument/2006/relationships/font" Target="fonts/font14.fntdata"/><Relationship Id="rId91" Type="http://schemas.openxmlformats.org/officeDocument/2006/relationships/font" Target="fonts/font30.fntdata"/><Relationship Id="rId96" Type="http://schemas.openxmlformats.org/officeDocument/2006/relationships/font" Target="fonts/font3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4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font" Target="fonts/font25.fntdata"/><Relationship Id="rId94" Type="http://schemas.openxmlformats.org/officeDocument/2006/relationships/font" Target="fonts/font33.fntdata"/><Relationship Id="rId99" Type="http://schemas.openxmlformats.org/officeDocument/2006/relationships/font" Target="fonts/font38.fntdata"/><Relationship Id="rId101" Type="http://schemas.openxmlformats.org/officeDocument/2006/relationships/font" Target="fonts/font40.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viewProps" Target="view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97" Type="http://schemas.openxmlformats.org/officeDocument/2006/relationships/font" Target="fonts/font36.fntdata"/><Relationship Id="rId104" Type="http://schemas.openxmlformats.org/officeDocument/2006/relationships/font" Target="fonts/font43.fntdata"/><Relationship Id="rId7" Type="http://schemas.openxmlformats.org/officeDocument/2006/relationships/slide" Target="slides/slide5.xml"/><Relationship Id="rId71" Type="http://schemas.openxmlformats.org/officeDocument/2006/relationships/font" Target="fonts/font10.fntdata"/><Relationship Id="rId92" Type="http://schemas.openxmlformats.org/officeDocument/2006/relationships/font" Target="fonts/font3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 Id="rId87" Type="http://schemas.openxmlformats.org/officeDocument/2006/relationships/font" Target="fonts/font26.fntdata"/><Relationship Id="rId110" Type="http://schemas.openxmlformats.org/officeDocument/2006/relationships/theme" Target="theme/theme1.xml"/><Relationship Id="rId61" Type="http://schemas.openxmlformats.org/officeDocument/2006/relationships/notesMaster" Target="notesMasters/notesMaster1.xml"/><Relationship Id="rId82" Type="http://schemas.openxmlformats.org/officeDocument/2006/relationships/font" Target="fonts/font2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6.fntdata"/><Relationship Id="rId100" Type="http://schemas.openxmlformats.org/officeDocument/2006/relationships/font" Target="fonts/font39.fntdata"/><Relationship Id="rId105" Type="http://schemas.openxmlformats.org/officeDocument/2006/relationships/font" Target="fonts/font44.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93" Type="http://schemas.openxmlformats.org/officeDocument/2006/relationships/font" Target="fonts/font32.fntdata"/><Relationship Id="rId98" Type="http://schemas.openxmlformats.org/officeDocument/2006/relationships/font" Target="fonts/font37.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font" Target="fonts/font1.fntdata"/><Relationship Id="rId83" Type="http://schemas.openxmlformats.org/officeDocument/2006/relationships/font" Target="fonts/font22.fntdata"/><Relationship Id="rId88" Type="http://schemas.openxmlformats.org/officeDocument/2006/relationships/font" Target="fonts/font27.fntdata"/><Relationship Id="rId111"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明軒 吳" userId="7053278d50dc1d38" providerId="LiveId" clId="{61CCED10-3924-4813-B2B4-74F382531763}"/>
    <pc:docChg chg="undo redo custSel addSld delSld modSld">
      <pc:chgData name="明軒 吳" userId="7053278d50dc1d38" providerId="LiveId" clId="{61CCED10-3924-4813-B2B4-74F382531763}" dt="2023-12-07T16:50:48.823" v="1419" actId="14100"/>
      <pc:docMkLst>
        <pc:docMk/>
      </pc:docMkLst>
      <pc:sldChg chg="addSp delSp modSp mod">
        <pc:chgData name="明軒 吳" userId="7053278d50dc1d38" providerId="LiveId" clId="{61CCED10-3924-4813-B2B4-74F382531763}" dt="2023-12-07T16:50:48.823" v="1419" actId="14100"/>
        <pc:sldMkLst>
          <pc:docMk/>
          <pc:sldMk cId="0" sldId="256"/>
        </pc:sldMkLst>
        <pc:spChg chg="add del">
          <ac:chgData name="明軒 吳" userId="7053278d50dc1d38" providerId="LiveId" clId="{61CCED10-3924-4813-B2B4-74F382531763}" dt="2023-12-07T13:48:05.999" v="57" actId="22"/>
          <ac:spMkLst>
            <pc:docMk/>
            <pc:sldMk cId="0" sldId="256"/>
            <ac:spMk id="3" creationId="{C7E85A63-9DC6-D98C-6E05-3868A0E0EDC7}"/>
          </ac:spMkLst>
        </pc:spChg>
        <pc:spChg chg="add del">
          <ac:chgData name="明軒 吳" userId="7053278d50dc1d38" providerId="LiveId" clId="{61CCED10-3924-4813-B2B4-74F382531763}" dt="2023-12-07T13:48:08.614" v="65" actId="22"/>
          <ac:spMkLst>
            <pc:docMk/>
            <pc:sldMk cId="0" sldId="256"/>
            <ac:spMk id="5" creationId="{6B28B85E-2DFD-4A62-FD1F-F75DFA0987F6}"/>
          </ac:spMkLst>
        </pc:spChg>
        <pc:spChg chg="add mod">
          <ac:chgData name="明軒 吳" userId="7053278d50dc1d38" providerId="LiveId" clId="{61CCED10-3924-4813-B2B4-74F382531763}" dt="2023-12-07T13:48:42.105" v="72" actId="1076"/>
          <ac:spMkLst>
            <pc:docMk/>
            <pc:sldMk cId="0" sldId="256"/>
            <ac:spMk id="7" creationId="{A3F5B26C-CA5D-33C1-2A21-81B9E82AC52E}"/>
          </ac:spMkLst>
        </pc:spChg>
        <pc:spChg chg="mod">
          <ac:chgData name="明軒 吳" userId="7053278d50dc1d38" providerId="LiveId" clId="{61CCED10-3924-4813-B2B4-74F382531763}" dt="2023-12-07T14:20:35.807" v="105" actId="20577"/>
          <ac:spMkLst>
            <pc:docMk/>
            <pc:sldMk cId="0" sldId="256"/>
            <ac:spMk id="285" creationId="{00000000-0000-0000-0000-000000000000}"/>
          </ac:spMkLst>
        </pc:spChg>
        <pc:spChg chg="mod">
          <ac:chgData name="明軒 吳" userId="7053278d50dc1d38" providerId="LiveId" clId="{61CCED10-3924-4813-B2B4-74F382531763}" dt="2023-12-07T16:50:48.823" v="1419" actId="14100"/>
          <ac:spMkLst>
            <pc:docMk/>
            <pc:sldMk cId="0" sldId="256"/>
            <ac:spMk id="286" creationId="{00000000-0000-0000-0000-000000000000}"/>
          </ac:spMkLst>
        </pc:spChg>
      </pc:sldChg>
      <pc:sldChg chg="mod modShow">
        <pc:chgData name="明軒 吳" userId="7053278d50dc1d38" providerId="LiveId" clId="{61CCED10-3924-4813-B2B4-74F382531763}" dt="2023-12-07T13:49:26.367" v="75" actId="729"/>
        <pc:sldMkLst>
          <pc:docMk/>
          <pc:sldMk cId="0" sldId="257"/>
        </pc:sldMkLst>
      </pc:sldChg>
      <pc:sldChg chg="mod modShow">
        <pc:chgData name="明軒 吳" userId="7053278d50dc1d38" providerId="LiveId" clId="{61CCED10-3924-4813-B2B4-74F382531763}" dt="2023-12-07T13:49:26.367" v="75" actId="729"/>
        <pc:sldMkLst>
          <pc:docMk/>
          <pc:sldMk cId="0" sldId="258"/>
        </pc:sldMkLst>
      </pc:sldChg>
      <pc:sldChg chg="mod modShow">
        <pc:chgData name="明軒 吳" userId="7053278d50dc1d38" providerId="LiveId" clId="{61CCED10-3924-4813-B2B4-74F382531763}" dt="2023-12-07T13:49:26.367" v="75" actId="729"/>
        <pc:sldMkLst>
          <pc:docMk/>
          <pc:sldMk cId="0" sldId="259"/>
        </pc:sldMkLst>
      </pc:sldChg>
      <pc:sldChg chg="mod modShow">
        <pc:chgData name="明軒 吳" userId="7053278d50dc1d38" providerId="LiveId" clId="{61CCED10-3924-4813-B2B4-74F382531763}" dt="2023-12-07T13:49:26.367" v="75" actId="729"/>
        <pc:sldMkLst>
          <pc:docMk/>
          <pc:sldMk cId="0" sldId="260"/>
        </pc:sldMkLst>
      </pc:sldChg>
      <pc:sldChg chg="mod modShow">
        <pc:chgData name="明軒 吳" userId="7053278d50dc1d38" providerId="LiveId" clId="{61CCED10-3924-4813-B2B4-74F382531763}" dt="2023-12-07T13:49:26.367" v="75" actId="729"/>
        <pc:sldMkLst>
          <pc:docMk/>
          <pc:sldMk cId="0" sldId="261"/>
        </pc:sldMkLst>
      </pc:sldChg>
      <pc:sldChg chg="mod modShow">
        <pc:chgData name="明軒 吳" userId="7053278d50dc1d38" providerId="LiveId" clId="{61CCED10-3924-4813-B2B4-74F382531763}" dt="2023-12-07T13:49:26.367" v="75" actId="729"/>
        <pc:sldMkLst>
          <pc:docMk/>
          <pc:sldMk cId="0" sldId="262"/>
        </pc:sldMkLst>
      </pc:sldChg>
      <pc:sldChg chg="mod modShow">
        <pc:chgData name="明軒 吳" userId="7053278d50dc1d38" providerId="LiveId" clId="{61CCED10-3924-4813-B2B4-74F382531763}" dt="2023-12-07T13:49:26.367" v="75" actId="729"/>
        <pc:sldMkLst>
          <pc:docMk/>
          <pc:sldMk cId="0" sldId="263"/>
        </pc:sldMkLst>
      </pc:sldChg>
      <pc:sldChg chg="mod modShow">
        <pc:chgData name="明軒 吳" userId="7053278d50dc1d38" providerId="LiveId" clId="{61CCED10-3924-4813-B2B4-74F382531763}" dt="2023-12-07T13:49:26.367" v="75" actId="729"/>
        <pc:sldMkLst>
          <pc:docMk/>
          <pc:sldMk cId="0" sldId="264"/>
        </pc:sldMkLst>
      </pc:sldChg>
      <pc:sldChg chg="mod modShow">
        <pc:chgData name="明軒 吳" userId="7053278d50dc1d38" providerId="LiveId" clId="{61CCED10-3924-4813-B2B4-74F382531763}" dt="2023-12-07T13:49:26.367" v="75" actId="729"/>
        <pc:sldMkLst>
          <pc:docMk/>
          <pc:sldMk cId="0" sldId="265"/>
        </pc:sldMkLst>
      </pc:sldChg>
      <pc:sldChg chg="mod modShow">
        <pc:chgData name="明軒 吳" userId="7053278d50dc1d38" providerId="LiveId" clId="{61CCED10-3924-4813-B2B4-74F382531763}" dt="2023-12-07T13:49:26.367" v="75" actId="729"/>
        <pc:sldMkLst>
          <pc:docMk/>
          <pc:sldMk cId="0" sldId="266"/>
        </pc:sldMkLst>
      </pc:sldChg>
      <pc:sldChg chg="mod modShow">
        <pc:chgData name="明軒 吳" userId="7053278d50dc1d38" providerId="LiveId" clId="{61CCED10-3924-4813-B2B4-74F382531763}" dt="2023-12-07T13:49:26.367" v="75" actId="729"/>
        <pc:sldMkLst>
          <pc:docMk/>
          <pc:sldMk cId="0" sldId="267"/>
        </pc:sldMkLst>
      </pc:sldChg>
      <pc:sldChg chg="mod modShow">
        <pc:chgData name="明軒 吳" userId="7053278d50dc1d38" providerId="LiveId" clId="{61CCED10-3924-4813-B2B4-74F382531763}" dt="2023-12-07T13:49:26.367" v="75" actId="729"/>
        <pc:sldMkLst>
          <pc:docMk/>
          <pc:sldMk cId="0" sldId="268"/>
        </pc:sldMkLst>
      </pc:sldChg>
      <pc:sldChg chg="mod modShow">
        <pc:chgData name="明軒 吳" userId="7053278d50dc1d38" providerId="LiveId" clId="{61CCED10-3924-4813-B2B4-74F382531763}" dt="2023-12-07T13:49:26.367" v="75" actId="729"/>
        <pc:sldMkLst>
          <pc:docMk/>
          <pc:sldMk cId="0" sldId="269"/>
        </pc:sldMkLst>
      </pc:sldChg>
      <pc:sldChg chg="mod modShow">
        <pc:chgData name="明軒 吳" userId="7053278d50dc1d38" providerId="LiveId" clId="{61CCED10-3924-4813-B2B4-74F382531763}" dt="2023-12-07T13:49:26.367" v="75" actId="729"/>
        <pc:sldMkLst>
          <pc:docMk/>
          <pc:sldMk cId="0" sldId="270"/>
        </pc:sldMkLst>
      </pc:sldChg>
      <pc:sldChg chg="mod modShow">
        <pc:chgData name="明軒 吳" userId="7053278d50dc1d38" providerId="LiveId" clId="{61CCED10-3924-4813-B2B4-74F382531763}" dt="2023-12-07T13:49:26.367" v="75" actId="729"/>
        <pc:sldMkLst>
          <pc:docMk/>
          <pc:sldMk cId="0" sldId="271"/>
        </pc:sldMkLst>
      </pc:sldChg>
      <pc:sldChg chg="mod modShow">
        <pc:chgData name="明軒 吳" userId="7053278d50dc1d38" providerId="LiveId" clId="{61CCED10-3924-4813-B2B4-74F382531763}" dt="2023-12-07T13:49:26.367" v="75" actId="729"/>
        <pc:sldMkLst>
          <pc:docMk/>
          <pc:sldMk cId="0" sldId="272"/>
        </pc:sldMkLst>
      </pc:sldChg>
      <pc:sldChg chg="mod modShow">
        <pc:chgData name="明軒 吳" userId="7053278d50dc1d38" providerId="LiveId" clId="{61CCED10-3924-4813-B2B4-74F382531763}" dt="2023-12-07T13:49:26.367" v="75" actId="729"/>
        <pc:sldMkLst>
          <pc:docMk/>
          <pc:sldMk cId="0" sldId="273"/>
        </pc:sldMkLst>
      </pc:sldChg>
      <pc:sldChg chg="mod modShow">
        <pc:chgData name="明軒 吳" userId="7053278d50dc1d38" providerId="LiveId" clId="{61CCED10-3924-4813-B2B4-74F382531763}" dt="2023-12-07T13:49:26.367" v="75" actId="729"/>
        <pc:sldMkLst>
          <pc:docMk/>
          <pc:sldMk cId="0" sldId="274"/>
        </pc:sldMkLst>
      </pc:sldChg>
      <pc:sldChg chg="mod modShow">
        <pc:chgData name="明軒 吳" userId="7053278d50dc1d38" providerId="LiveId" clId="{61CCED10-3924-4813-B2B4-74F382531763}" dt="2023-12-07T13:49:26.367" v="75" actId="729"/>
        <pc:sldMkLst>
          <pc:docMk/>
          <pc:sldMk cId="0" sldId="275"/>
        </pc:sldMkLst>
      </pc:sldChg>
      <pc:sldChg chg="mod modShow">
        <pc:chgData name="明軒 吳" userId="7053278d50dc1d38" providerId="LiveId" clId="{61CCED10-3924-4813-B2B4-74F382531763}" dt="2023-12-07T13:49:26.367" v="75" actId="729"/>
        <pc:sldMkLst>
          <pc:docMk/>
          <pc:sldMk cId="0" sldId="276"/>
        </pc:sldMkLst>
      </pc:sldChg>
      <pc:sldChg chg="mod modShow">
        <pc:chgData name="明軒 吳" userId="7053278d50dc1d38" providerId="LiveId" clId="{61CCED10-3924-4813-B2B4-74F382531763}" dt="2023-12-07T13:49:26.367" v="75" actId="729"/>
        <pc:sldMkLst>
          <pc:docMk/>
          <pc:sldMk cId="0" sldId="277"/>
        </pc:sldMkLst>
      </pc:sldChg>
      <pc:sldChg chg="mod modShow">
        <pc:chgData name="明軒 吳" userId="7053278d50dc1d38" providerId="LiveId" clId="{61CCED10-3924-4813-B2B4-74F382531763}" dt="2023-12-07T13:49:26.367" v="75" actId="729"/>
        <pc:sldMkLst>
          <pc:docMk/>
          <pc:sldMk cId="0" sldId="278"/>
        </pc:sldMkLst>
      </pc:sldChg>
      <pc:sldChg chg="mod modShow">
        <pc:chgData name="明軒 吳" userId="7053278d50dc1d38" providerId="LiveId" clId="{61CCED10-3924-4813-B2B4-74F382531763}" dt="2023-12-07T13:49:26.367" v="75" actId="729"/>
        <pc:sldMkLst>
          <pc:docMk/>
          <pc:sldMk cId="0" sldId="279"/>
        </pc:sldMkLst>
      </pc:sldChg>
      <pc:sldChg chg="mod modShow">
        <pc:chgData name="明軒 吳" userId="7053278d50dc1d38" providerId="LiveId" clId="{61CCED10-3924-4813-B2B4-74F382531763}" dt="2023-12-07T13:49:26.367" v="75" actId="729"/>
        <pc:sldMkLst>
          <pc:docMk/>
          <pc:sldMk cId="0" sldId="280"/>
        </pc:sldMkLst>
      </pc:sldChg>
      <pc:sldChg chg="mod modShow">
        <pc:chgData name="明軒 吳" userId="7053278d50dc1d38" providerId="LiveId" clId="{61CCED10-3924-4813-B2B4-74F382531763}" dt="2023-12-07T13:49:26.367" v="75" actId="729"/>
        <pc:sldMkLst>
          <pc:docMk/>
          <pc:sldMk cId="0" sldId="281"/>
        </pc:sldMkLst>
      </pc:sldChg>
      <pc:sldChg chg="mod modShow">
        <pc:chgData name="明軒 吳" userId="7053278d50dc1d38" providerId="LiveId" clId="{61CCED10-3924-4813-B2B4-74F382531763}" dt="2023-12-07T13:49:26.367" v="75" actId="729"/>
        <pc:sldMkLst>
          <pc:docMk/>
          <pc:sldMk cId="0" sldId="282"/>
        </pc:sldMkLst>
      </pc:sldChg>
      <pc:sldChg chg="mod modShow">
        <pc:chgData name="明軒 吳" userId="7053278d50dc1d38" providerId="LiveId" clId="{61CCED10-3924-4813-B2B4-74F382531763}" dt="2023-12-07T13:49:26.367" v="75" actId="729"/>
        <pc:sldMkLst>
          <pc:docMk/>
          <pc:sldMk cId="0" sldId="283"/>
        </pc:sldMkLst>
      </pc:sldChg>
      <pc:sldChg chg="mod modShow">
        <pc:chgData name="明軒 吳" userId="7053278d50dc1d38" providerId="LiveId" clId="{61CCED10-3924-4813-B2B4-74F382531763}" dt="2023-12-07T13:49:26.367" v="75" actId="729"/>
        <pc:sldMkLst>
          <pc:docMk/>
          <pc:sldMk cId="0" sldId="284"/>
        </pc:sldMkLst>
      </pc:sldChg>
      <pc:sldChg chg="mod modShow">
        <pc:chgData name="明軒 吳" userId="7053278d50dc1d38" providerId="LiveId" clId="{61CCED10-3924-4813-B2B4-74F382531763}" dt="2023-12-07T13:49:26.367" v="75" actId="729"/>
        <pc:sldMkLst>
          <pc:docMk/>
          <pc:sldMk cId="0" sldId="285"/>
        </pc:sldMkLst>
      </pc:sldChg>
      <pc:sldChg chg="mod modShow">
        <pc:chgData name="明軒 吳" userId="7053278d50dc1d38" providerId="LiveId" clId="{61CCED10-3924-4813-B2B4-74F382531763}" dt="2023-12-07T13:49:26.367" v="75" actId="729"/>
        <pc:sldMkLst>
          <pc:docMk/>
          <pc:sldMk cId="0" sldId="286"/>
        </pc:sldMkLst>
      </pc:sldChg>
      <pc:sldChg chg="mod modShow">
        <pc:chgData name="明軒 吳" userId="7053278d50dc1d38" providerId="LiveId" clId="{61CCED10-3924-4813-B2B4-74F382531763}" dt="2023-12-07T13:49:26.367" v="75" actId="729"/>
        <pc:sldMkLst>
          <pc:docMk/>
          <pc:sldMk cId="0" sldId="287"/>
        </pc:sldMkLst>
      </pc:sldChg>
      <pc:sldChg chg="mod modShow">
        <pc:chgData name="明軒 吳" userId="7053278d50dc1d38" providerId="LiveId" clId="{61CCED10-3924-4813-B2B4-74F382531763}" dt="2023-12-07T13:49:26.367" v="75" actId="729"/>
        <pc:sldMkLst>
          <pc:docMk/>
          <pc:sldMk cId="0" sldId="288"/>
        </pc:sldMkLst>
      </pc:sldChg>
      <pc:sldChg chg="mod modShow">
        <pc:chgData name="明軒 吳" userId="7053278d50dc1d38" providerId="LiveId" clId="{61CCED10-3924-4813-B2B4-74F382531763}" dt="2023-12-07T13:49:26.367" v="75" actId="729"/>
        <pc:sldMkLst>
          <pc:docMk/>
          <pc:sldMk cId="0" sldId="289"/>
        </pc:sldMkLst>
      </pc:sldChg>
      <pc:sldChg chg="mod modShow">
        <pc:chgData name="明軒 吳" userId="7053278d50dc1d38" providerId="LiveId" clId="{61CCED10-3924-4813-B2B4-74F382531763}" dt="2023-12-07T13:49:26.367" v="75" actId="729"/>
        <pc:sldMkLst>
          <pc:docMk/>
          <pc:sldMk cId="0" sldId="290"/>
        </pc:sldMkLst>
      </pc:sldChg>
      <pc:sldChg chg="mod modShow">
        <pc:chgData name="明軒 吳" userId="7053278d50dc1d38" providerId="LiveId" clId="{61CCED10-3924-4813-B2B4-74F382531763}" dt="2023-12-07T13:49:26.367" v="75" actId="729"/>
        <pc:sldMkLst>
          <pc:docMk/>
          <pc:sldMk cId="0" sldId="291"/>
        </pc:sldMkLst>
      </pc:sldChg>
      <pc:sldChg chg="mod modShow">
        <pc:chgData name="明軒 吳" userId="7053278d50dc1d38" providerId="LiveId" clId="{61CCED10-3924-4813-B2B4-74F382531763}" dt="2023-12-07T13:49:26.367" v="75" actId="729"/>
        <pc:sldMkLst>
          <pc:docMk/>
          <pc:sldMk cId="0" sldId="292"/>
        </pc:sldMkLst>
      </pc:sldChg>
      <pc:sldChg chg="mod modShow">
        <pc:chgData name="明軒 吳" userId="7053278d50dc1d38" providerId="LiveId" clId="{61CCED10-3924-4813-B2B4-74F382531763}" dt="2023-12-07T13:49:26.367" v="75" actId="729"/>
        <pc:sldMkLst>
          <pc:docMk/>
          <pc:sldMk cId="0" sldId="293"/>
        </pc:sldMkLst>
      </pc:sldChg>
      <pc:sldChg chg="mod modShow">
        <pc:chgData name="明軒 吳" userId="7053278d50dc1d38" providerId="LiveId" clId="{61CCED10-3924-4813-B2B4-74F382531763}" dt="2023-12-07T13:49:26.367" v="75" actId="729"/>
        <pc:sldMkLst>
          <pc:docMk/>
          <pc:sldMk cId="0" sldId="294"/>
        </pc:sldMkLst>
      </pc:sldChg>
      <pc:sldChg chg="mod modShow">
        <pc:chgData name="明軒 吳" userId="7053278d50dc1d38" providerId="LiveId" clId="{61CCED10-3924-4813-B2B4-74F382531763}" dt="2023-12-07T13:49:26.367" v="75" actId="729"/>
        <pc:sldMkLst>
          <pc:docMk/>
          <pc:sldMk cId="0" sldId="295"/>
        </pc:sldMkLst>
      </pc:sldChg>
      <pc:sldChg chg="mod modShow">
        <pc:chgData name="明軒 吳" userId="7053278d50dc1d38" providerId="LiveId" clId="{61CCED10-3924-4813-B2B4-74F382531763}" dt="2023-12-07T13:49:26.367" v="75" actId="729"/>
        <pc:sldMkLst>
          <pc:docMk/>
          <pc:sldMk cId="0" sldId="296"/>
        </pc:sldMkLst>
      </pc:sldChg>
      <pc:sldChg chg="mod modShow">
        <pc:chgData name="明軒 吳" userId="7053278d50dc1d38" providerId="LiveId" clId="{61CCED10-3924-4813-B2B4-74F382531763}" dt="2023-12-07T13:49:26.367" v="75" actId="729"/>
        <pc:sldMkLst>
          <pc:docMk/>
          <pc:sldMk cId="0" sldId="297"/>
        </pc:sldMkLst>
      </pc:sldChg>
      <pc:sldChg chg="mod modShow">
        <pc:chgData name="明軒 吳" userId="7053278d50dc1d38" providerId="LiveId" clId="{61CCED10-3924-4813-B2B4-74F382531763}" dt="2023-12-07T13:49:26.367" v="75" actId="729"/>
        <pc:sldMkLst>
          <pc:docMk/>
          <pc:sldMk cId="0" sldId="298"/>
        </pc:sldMkLst>
      </pc:sldChg>
      <pc:sldChg chg="mod modShow">
        <pc:chgData name="明軒 吳" userId="7053278d50dc1d38" providerId="LiveId" clId="{61CCED10-3924-4813-B2B4-74F382531763}" dt="2023-12-07T13:49:26.367" v="75" actId="729"/>
        <pc:sldMkLst>
          <pc:docMk/>
          <pc:sldMk cId="0" sldId="299"/>
        </pc:sldMkLst>
      </pc:sldChg>
      <pc:sldChg chg="mod modShow">
        <pc:chgData name="明軒 吳" userId="7053278d50dc1d38" providerId="LiveId" clId="{61CCED10-3924-4813-B2B4-74F382531763}" dt="2023-12-07T13:49:26.367" v="75" actId="729"/>
        <pc:sldMkLst>
          <pc:docMk/>
          <pc:sldMk cId="0" sldId="300"/>
        </pc:sldMkLst>
      </pc:sldChg>
      <pc:sldChg chg="mod modShow">
        <pc:chgData name="明軒 吳" userId="7053278d50dc1d38" providerId="LiveId" clId="{61CCED10-3924-4813-B2B4-74F382531763}" dt="2023-12-07T13:49:26.367" v="75" actId="729"/>
        <pc:sldMkLst>
          <pc:docMk/>
          <pc:sldMk cId="0" sldId="301"/>
        </pc:sldMkLst>
      </pc:sldChg>
      <pc:sldChg chg="mod modShow">
        <pc:chgData name="明軒 吳" userId="7053278d50dc1d38" providerId="LiveId" clId="{61CCED10-3924-4813-B2B4-74F382531763}" dt="2023-12-07T13:49:26.367" v="75" actId="729"/>
        <pc:sldMkLst>
          <pc:docMk/>
          <pc:sldMk cId="0" sldId="302"/>
        </pc:sldMkLst>
      </pc:sldChg>
      <pc:sldChg chg="mod modShow">
        <pc:chgData name="明軒 吳" userId="7053278d50dc1d38" providerId="LiveId" clId="{61CCED10-3924-4813-B2B4-74F382531763}" dt="2023-12-07T13:49:26.367" v="75" actId="729"/>
        <pc:sldMkLst>
          <pc:docMk/>
          <pc:sldMk cId="0" sldId="303"/>
        </pc:sldMkLst>
      </pc:sldChg>
      <pc:sldChg chg="modSp add mod modShow">
        <pc:chgData name="明軒 吳" userId="7053278d50dc1d38" providerId="LiveId" clId="{61CCED10-3924-4813-B2B4-74F382531763}" dt="2023-12-07T16:01:21.382" v="1160" actId="20577"/>
        <pc:sldMkLst>
          <pc:docMk/>
          <pc:sldMk cId="4147403420" sldId="304"/>
        </pc:sldMkLst>
        <pc:spChg chg="mod">
          <ac:chgData name="明軒 吳" userId="7053278d50dc1d38" providerId="LiveId" clId="{61CCED10-3924-4813-B2B4-74F382531763}" dt="2023-12-07T14:16:18.124" v="92" actId="20577"/>
          <ac:spMkLst>
            <pc:docMk/>
            <pc:sldMk cId="4147403420" sldId="304"/>
            <ac:spMk id="306" creationId="{00000000-0000-0000-0000-000000000000}"/>
          </ac:spMkLst>
        </pc:spChg>
        <pc:spChg chg="mod">
          <ac:chgData name="明軒 吳" userId="7053278d50dc1d38" providerId="LiveId" clId="{61CCED10-3924-4813-B2B4-74F382531763}" dt="2023-12-07T14:07:47.254" v="82" actId="20577"/>
          <ac:spMkLst>
            <pc:docMk/>
            <pc:sldMk cId="4147403420" sldId="304"/>
            <ac:spMk id="307" creationId="{00000000-0000-0000-0000-000000000000}"/>
          </ac:spMkLst>
        </pc:spChg>
        <pc:spChg chg="mod">
          <ac:chgData name="明軒 吳" userId="7053278d50dc1d38" providerId="LiveId" clId="{61CCED10-3924-4813-B2B4-74F382531763}" dt="2023-12-07T14:16:16.190" v="91" actId="20577"/>
          <ac:spMkLst>
            <pc:docMk/>
            <pc:sldMk cId="4147403420" sldId="304"/>
            <ac:spMk id="308" creationId="{00000000-0000-0000-0000-000000000000}"/>
          </ac:spMkLst>
        </pc:spChg>
        <pc:spChg chg="mod">
          <ac:chgData name="明軒 吳" userId="7053278d50dc1d38" providerId="LiveId" clId="{61CCED10-3924-4813-B2B4-74F382531763}" dt="2023-12-07T14:16:12.416" v="89" actId="20577"/>
          <ac:spMkLst>
            <pc:docMk/>
            <pc:sldMk cId="4147403420" sldId="304"/>
            <ac:spMk id="309" creationId="{00000000-0000-0000-0000-000000000000}"/>
          </ac:spMkLst>
        </pc:spChg>
        <pc:spChg chg="mod">
          <ac:chgData name="明軒 吳" userId="7053278d50dc1d38" providerId="LiveId" clId="{61CCED10-3924-4813-B2B4-74F382531763}" dt="2023-12-07T14:16:20.087" v="93" actId="20577"/>
          <ac:spMkLst>
            <pc:docMk/>
            <pc:sldMk cId="4147403420" sldId="304"/>
            <ac:spMk id="314" creationId="{00000000-0000-0000-0000-000000000000}"/>
          </ac:spMkLst>
        </pc:spChg>
        <pc:spChg chg="mod">
          <ac:chgData name="明軒 吳" userId="7053278d50dc1d38" providerId="LiveId" clId="{61CCED10-3924-4813-B2B4-74F382531763}" dt="2023-12-07T14:16:14.202" v="90" actId="20577"/>
          <ac:spMkLst>
            <pc:docMk/>
            <pc:sldMk cId="4147403420" sldId="304"/>
            <ac:spMk id="315" creationId="{00000000-0000-0000-0000-000000000000}"/>
          </ac:spMkLst>
        </pc:spChg>
        <pc:spChg chg="mod">
          <ac:chgData name="明軒 吳" userId="7053278d50dc1d38" providerId="LiveId" clId="{61CCED10-3924-4813-B2B4-74F382531763}" dt="2023-12-07T14:07:38.243" v="81"/>
          <ac:spMkLst>
            <pc:docMk/>
            <pc:sldMk cId="4147403420" sldId="304"/>
            <ac:spMk id="318" creationId="{00000000-0000-0000-0000-000000000000}"/>
          </ac:spMkLst>
        </pc:spChg>
        <pc:spChg chg="mod">
          <ac:chgData name="明軒 吳" userId="7053278d50dc1d38" providerId="LiveId" clId="{61CCED10-3924-4813-B2B4-74F382531763}" dt="2023-12-07T14:26:03.124" v="122"/>
          <ac:spMkLst>
            <pc:docMk/>
            <pc:sldMk cId="4147403420" sldId="304"/>
            <ac:spMk id="319" creationId="{00000000-0000-0000-0000-000000000000}"/>
          </ac:spMkLst>
        </pc:spChg>
        <pc:spChg chg="mod">
          <ac:chgData name="明軒 吳" userId="7053278d50dc1d38" providerId="LiveId" clId="{61CCED10-3924-4813-B2B4-74F382531763}" dt="2023-12-07T14:26:53.811" v="133"/>
          <ac:spMkLst>
            <pc:docMk/>
            <pc:sldMk cId="4147403420" sldId="304"/>
            <ac:spMk id="320" creationId="{00000000-0000-0000-0000-000000000000}"/>
          </ac:spMkLst>
        </pc:spChg>
        <pc:spChg chg="mod">
          <ac:chgData name="明軒 吳" userId="7053278d50dc1d38" providerId="LiveId" clId="{61CCED10-3924-4813-B2B4-74F382531763}" dt="2023-12-07T14:22:37.242" v="112" actId="20577"/>
          <ac:spMkLst>
            <pc:docMk/>
            <pc:sldMk cId="4147403420" sldId="304"/>
            <ac:spMk id="321" creationId="{00000000-0000-0000-0000-000000000000}"/>
          </ac:spMkLst>
        </pc:spChg>
        <pc:spChg chg="mod">
          <ac:chgData name="明軒 吳" userId="7053278d50dc1d38" providerId="LiveId" clId="{61CCED10-3924-4813-B2B4-74F382531763}" dt="2023-12-07T16:01:21.382" v="1160" actId="20577"/>
          <ac:spMkLst>
            <pc:docMk/>
            <pc:sldMk cId="4147403420" sldId="304"/>
            <ac:spMk id="322" creationId="{00000000-0000-0000-0000-000000000000}"/>
          </ac:spMkLst>
        </pc:spChg>
        <pc:spChg chg="mod">
          <ac:chgData name="明軒 吳" userId="7053278d50dc1d38" providerId="LiveId" clId="{61CCED10-3924-4813-B2B4-74F382531763}" dt="2023-12-07T14:26:47.395" v="131" actId="20577"/>
          <ac:spMkLst>
            <pc:docMk/>
            <pc:sldMk cId="4147403420" sldId="304"/>
            <ac:spMk id="323" creationId="{00000000-0000-0000-0000-000000000000}"/>
          </ac:spMkLst>
        </pc:spChg>
      </pc:sldChg>
      <pc:sldChg chg="addSp delSp modSp add del mod">
        <pc:chgData name="明軒 吳" userId="7053278d50dc1d38" providerId="LiveId" clId="{61CCED10-3924-4813-B2B4-74F382531763}" dt="2023-12-07T14:29:46.562" v="137"/>
        <pc:sldMkLst>
          <pc:docMk/>
          <pc:sldMk cId="550956014" sldId="305"/>
        </pc:sldMkLst>
        <pc:spChg chg="add del mod">
          <ac:chgData name="明軒 吳" userId="7053278d50dc1d38" providerId="LiveId" clId="{61CCED10-3924-4813-B2B4-74F382531763}" dt="2023-12-07T14:29:45.685" v="136" actId="478"/>
          <ac:spMkLst>
            <pc:docMk/>
            <pc:sldMk cId="550956014" sldId="305"/>
            <ac:spMk id="3" creationId="{C534E1BC-6EBD-BC96-FFBE-5D7C1D6CCA25}"/>
          </ac:spMkLst>
        </pc:spChg>
        <pc:spChg chg="add del mod">
          <ac:chgData name="明軒 吳" userId="7053278d50dc1d38" providerId="LiveId" clId="{61CCED10-3924-4813-B2B4-74F382531763}" dt="2023-12-07T14:29:45.685" v="136" actId="478"/>
          <ac:spMkLst>
            <pc:docMk/>
            <pc:sldMk cId="550956014" sldId="305"/>
            <ac:spMk id="5" creationId="{259594B2-757D-617D-84ED-EF549E4889B1}"/>
          </ac:spMkLst>
        </pc:spChg>
        <pc:spChg chg="add del mod">
          <ac:chgData name="明軒 吳" userId="7053278d50dc1d38" providerId="LiveId" clId="{61CCED10-3924-4813-B2B4-74F382531763}" dt="2023-12-07T14:29:45.685" v="136" actId="478"/>
          <ac:spMkLst>
            <pc:docMk/>
            <pc:sldMk cId="550956014" sldId="305"/>
            <ac:spMk id="7" creationId="{F8560DA4-E0EA-B328-1ECB-2589E8AD062C}"/>
          </ac:spMkLst>
        </pc:spChg>
        <pc:spChg chg="add del mod">
          <ac:chgData name="明軒 吳" userId="7053278d50dc1d38" providerId="LiveId" clId="{61CCED10-3924-4813-B2B4-74F382531763}" dt="2023-12-07T14:29:45.685" v="136" actId="478"/>
          <ac:spMkLst>
            <pc:docMk/>
            <pc:sldMk cId="550956014" sldId="305"/>
            <ac:spMk id="9" creationId="{138C9A9B-6328-588A-17F3-0FB3329C59DA}"/>
          </ac:spMkLst>
        </pc:spChg>
        <pc:spChg chg="add del mod">
          <ac:chgData name="明軒 吳" userId="7053278d50dc1d38" providerId="LiveId" clId="{61CCED10-3924-4813-B2B4-74F382531763}" dt="2023-12-07T14:29:45.685" v="136" actId="478"/>
          <ac:spMkLst>
            <pc:docMk/>
            <pc:sldMk cId="550956014" sldId="305"/>
            <ac:spMk id="11" creationId="{CA2775C3-5038-FF78-97E9-D6F3920DC4C9}"/>
          </ac:spMkLst>
        </pc:spChg>
        <pc:spChg chg="add del mod">
          <ac:chgData name="明軒 吳" userId="7053278d50dc1d38" providerId="LiveId" clId="{61CCED10-3924-4813-B2B4-74F382531763}" dt="2023-12-07T14:29:45.685" v="136" actId="478"/>
          <ac:spMkLst>
            <pc:docMk/>
            <pc:sldMk cId="550956014" sldId="305"/>
            <ac:spMk id="13" creationId="{07ED771C-8C5E-3629-08A6-7182A8BFE787}"/>
          </ac:spMkLst>
        </pc:spChg>
        <pc:spChg chg="add del mod">
          <ac:chgData name="明軒 吳" userId="7053278d50dc1d38" providerId="LiveId" clId="{61CCED10-3924-4813-B2B4-74F382531763}" dt="2023-12-07T14:29:45.685" v="136" actId="478"/>
          <ac:spMkLst>
            <pc:docMk/>
            <pc:sldMk cId="550956014" sldId="305"/>
            <ac:spMk id="15" creationId="{22161A00-64B1-EBC0-47AB-F66D0EFB238C}"/>
          </ac:spMkLst>
        </pc:spChg>
        <pc:spChg chg="add del">
          <ac:chgData name="明軒 吳" userId="7053278d50dc1d38" providerId="LiveId" clId="{61CCED10-3924-4813-B2B4-74F382531763}" dt="2023-12-07T14:29:45.685" v="136" actId="478"/>
          <ac:spMkLst>
            <pc:docMk/>
            <pc:sldMk cId="550956014" sldId="305"/>
            <ac:spMk id="341" creationId="{00000000-0000-0000-0000-000000000000}"/>
          </ac:spMkLst>
        </pc:spChg>
        <pc:spChg chg="add del">
          <ac:chgData name="明軒 吳" userId="7053278d50dc1d38" providerId="LiveId" clId="{61CCED10-3924-4813-B2B4-74F382531763}" dt="2023-12-07T14:29:45.685" v="136" actId="478"/>
          <ac:spMkLst>
            <pc:docMk/>
            <pc:sldMk cId="550956014" sldId="305"/>
            <ac:spMk id="342" creationId="{00000000-0000-0000-0000-000000000000}"/>
          </ac:spMkLst>
        </pc:spChg>
        <pc:spChg chg="add del">
          <ac:chgData name="明軒 吳" userId="7053278d50dc1d38" providerId="LiveId" clId="{61CCED10-3924-4813-B2B4-74F382531763}" dt="2023-12-07T14:29:45.685" v="136" actId="478"/>
          <ac:spMkLst>
            <pc:docMk/>
            <pc:sldMk cId="550956014" sldId="305"/>
            <ac:spMk id="343" creationId="{00000000-0000-0000-0000-000000000000}"/>
          </ac:spMkLst>
        </pc:spChg>
        <pc:spChg chg="add del">
          <ac:chgData name="明軒 吳" userId="7053278d50dc1d38" providerId="LiveId" clId="{61CCED10-3924-4813-B2B4-74F382531763}" dt="2023-12-07T14:29:45.685" v="136" actId="478"/>
          <ac:spMkLst>
            <pc:docMk/>
            <pc:sldMk cId="550956014" sldId="305"/>
            <ac:spMk id="344" creationId="{00000000-0000-0000-0000-000000000000}"/>
          </ac:spMkLst>
        </pc:spChg>
        <pc:spChg chg="add del">
          <ac:chgData name="明軒 吳" userId="7053278d50dc1d38" providerId="LiveId" clId="{61CCED10-3924-4813-B2B4-74F382531763}" dt="2023-12-07T14:29:45.685" v="136" actId="478"/>
          <ac:spMkLst>
            <pc:docMk/>
            <pc:sldMk cId="550956014" sldId="305"/>
            <ac:spMk id="345" creationId="{00000000-0000-0000-0000-000000000000}"/>
          </ac:spMkLst>
        </pc:spChg>
        <pc:spChg chg="add del">
          <ac:chgData name="明軒 吳" userId="7053278d50dc1d38" providerId="LiveId" clId="{61CCED10-3924-4813-B2B4-74F382531763}" dt="2023-12-07T14:29:45.685" v="136" actId="478"/>
          <ac:spMkLst>
            <pc:docMk/>
            <pc:sldMk cId="550956014" sldId="305"/>
            <ac:spMk id="346" creationId="{00000000-0000-0000-0000-000000000000}"/>
          </ac:spMkLst>
        </pc:spChg>
        <pc:spChg chg="add del">
          <ac:chgData name="明軒 吳" userId="7053278d50dc1d38" providerId="LiveId" clId="{61CCED10-3924-4813-B2B4-74F382531763}" dt="2023-12-07T14:29:45.685" v="136" actId="478"/>
          <ac:spMkLst>
            <pc:docMk/>
            <pc:sldMk cId="550956014" sldId="305"/>
            <ac:spMk id="347" creationId="{00000000-0000-0000-0000-000000000000}"/>
          </ac:spMkLst>
        </pc:spChg>
        <pc:spChg chg="add del">
          <ac:chgData name="明軒 吳" userId="7053278d50dc1d38" providerId="LiveId" clId="{61CCED10-3924-4813-B2B4-74F382531763}" dt="2023-12-07T14:29:45.685" v="136" actId="478"/>
          <ac:spMkLst>
            <pc:docMk/>
            <pc:sldMk cId="550956014" sldId="305"/>
            <ac:spMk id="348" creationId="{00000000-0000-0000-0000-000000000000}"/>
          </ac:spMkLst>
        </pc:spChg>
      </pc:sldChg>
      <pc:sldChg chg="addSp delSp modSp add mod modShow">
        <pc:chgData name="明軒 吳" userId="7053278d50dc1d38" providerId="LiveId" clId="{61CCED10-3924-4813-B2B4-74F382531763}" dt="2023-12-07T16:03:28.196" v="1181" actId="20577"/>
        <pc:sldMkLst>
          <pc:docMk/>
          <pc:sldMk cId="1655573415" sldId="305"/>
        </pc:sldMkLst>
        <pc:spChg chg="add mod">
          <ac:chgData name="明軒 吳" userId="7053278d50dc1d38" providerId="LiveId" clId="{61CCED10-3924-4813-B2B4-74F382531763}" dt="2023-12-07T16:03:28.196" v="1181" actId="20577"/>
          <ac:spMkLst>
            <pc:docMk/>
            <pc:sldMk cId="1655573415" sldId="305"/>
            <ac:spMk id="3" creationId="{E7DEA1E4-359D-E057-D82B-60C348D26E3B}"/>
          </ac:spMkLst>
        </pc:spChg>
        <pc:spChg chg="add mod">
          <ac:chgData name="明軒 吳" userId="7053278d50dc1d38" providerId="LiveId" clId="{61CCED10-3924-4813-B2B4-74F382531763}" dt="2023-12-07T14:50:53.247" v="391" actId="1076"/>
          <ac:spMkLst>
            <pc:docMk/>
            <pc:sldMk cId="1655573415" sldId="305"/>
            <ac:spMk id="7" creationId="{3FE1FAB4-A05F-E141-1A7D-38CDAB0A247A}"/>
          </ac:spMkLst>
        </pc:spChg>
        <pc:spChg chg="add mod">
          <ac:chgData name="明軒 吳" userId="7053278d50dc1d38" providerId="LiveId" clId="{61CCED10-3924-4813-B2B4-74F382531763}" dt="2023-12-07T14:51:02.359" v="392" actId="1076"/>
          <ac:spMkLst>
            <pc:docMk/>
            <pc:sldMk cId="1655573415" sldId="305"/>
            <ac:spMk id="8" creationId="{A124DE1C-83BE-565F-F515-6D82D2ABCF1C}"/>
          </ac:spMkLst>
        </pc:spChg>
        <pc:spChg chg="add mod">
          <ac:chgData name="明軒 吳" userId="7053278d50dc1d38" providerId="LiveId" clId="{61CCED10-3924-4813-B2B4-74F382531763}" dt="2023-12-07T14:51:19.201" v="395" actId="1076"/>
          <ac:spMkLst>
            <pc:docMk/>
            <pc:sldMk cId="1655573415" sldId="305"/>
            <ac:spMk id="9" creationId="{F95C2BB5-CE9B-EDC9-7A82-DC80A7CE605F}"/>
          </ac:spMkLst>
        </pc:spChg>
        <pc:spChg chg="add mod">
          <ac:chgData name="明軒 吳" userId="7053278d50dc1d38" providerId="LiveId" clId="{61CCED10-3924-4813-B2B4-74F382531763}" dt="2023-12-07T14:51:24.484" v="396" actId="1076"/>
          <ac:spMkLst>
            <pc:docMk/>
            <pc:sldMk cId="1655573415" sldId="305"/>
            <ac:spMk id="10" creationId="{F9B31E0E-46AB-851E-05BB-22CC35CA0DCA}"/>
          </ac:spMkLst>
        </pc:spChg>
        <pc:spChg chg="add mod">
          <ac:chgData name="明軒 吳" userId="7053278d50dc1d38" providerId="LiveId" clId="{61CCED10-3924-4813-B2B4-74F382531763}" dt="2023-12-07T14:51:14.586" v="394" actId="1076"/>
          <ac:spMkLst>
            <pc:docMk/>
            <pc:sldMk cId="1655573415" sldId="305"/>
            <ac:spMk id="11" creationId="{D4C4E3BE-F64D-1DB7-BE23-55985C5F3D68}"/>
          </ac:spMkLst>
        </pc:spChg>
        <pc:spChg chg="del">
          <ac:chgData name="明軒 吳" userId="7053278d50dc1d38" providerId="LiveId" clId="{61CCED10-3924-4813-B2B4-74F382531763}" dt="2023-12-07T14:30:04.522" v="139" actId="478"/>
          <ac:spMkLst>
            <pc:docMk/>
            <pc:sldMk cId="1655573415" sldId="305"/>
            <ac:spMk id="407" creationId="{00000000-0000-0000-0000-000000000000}"/>
          </ac:spMkLst>
        </pc:spChg>
        <pc:spChg chg="del">
          <ac:chgData name="明軒 吳" userId="7053278d50dc1d38" providerId="LiveId" clId="{61CCED10-3924-4813-B2B4-74F382531763}" dt="2023-12-07T14:30:04.522" v="139" actId="478"/>
          <ac:spMkLst>
            <pc:docMk/>
            <pc:sldMk cId="1655573415" sldId="305"/>
            <ac:spMk id="408" creationId="{00000000-0000-0000-0000-000000000000}"/>
          </ac:spMkLst>
        </pc:spChg>
        <pc:spChg chg="del">
          <ac:chgData name="明軒 吳" userId="7053278d50dc1d38" providerId="LiveId" clId="{61CCED10-3924-4813-B2B4-74F382531763}" dt="2023-12-07T14:30:04.522" v="139" actId="478"/>
          <ac:spMkLst>
            <pc:docMk/>
            <pc:sldMk cId="1655573415" sldId="305"/>
            <ac:spMk id="409" creationId="{00000000-0000-0000-0000-000000000000}"/>
          </ac:spMkLst>
        </pc:spChg>
        <pc:spChg chg="del">
          <ac:chgData name="明軒 吳" userId="7053278d50dc1d38" providerId="LiveId" clId="{61CCED10-3924-4813-B2B4-74F382531763}" dt="2023-12-07T14:30:04.522" v="139" actId="478"/>
          <ac:spMkLst>
            <pc:docMk/>
            <pc:sldMk cId="1655573415" sldId="305"/>
            <ac:spMk id="410" creationId="{00000000-0000-0000-0000-000000000000}"/>
          </ac:spMkLst>
        </pc:spChg>
        <pc:spChg chg="del">
          <ac:chgData name="明軒 吳" userId="7053278d50dc1d38" providerId="LiveId" clId="{61CCED10-3924-4813-B2B4-74F382531763}" dt="2023-12-07T14:30:04.522" v="139" actId="478"/>
          <ac:spMkLst>
            <pc:docMk/>
            <pc:sldMk cId="1655573415" sldId="305"/>
            <ac:spMk id="411" creationId="{00000000-0000-0000-0000-000000000000}"/>
          </ac:spMkLst>
        </pc:spChg>
        <pc:spChg chg="del">
          <ac:chgData name="明軒 吳" userId="7053278d50dc1d38" providerId="LiveId" clId="{61CCED10-3924-4813-B2B4-74F382531763}" dt="2023-12-07T14:30:04.522" v="139" actId="478"/>
          <ac:spMkLst>
            <pc:docMk/>
            <pc:sldMk cId="1655573415" sldId="305"/>
            <ac:spMk id="412" creationId="{00000000-0000-0000-0000-000000000000}"/>
          </ac:spMkLst>
        </pc:spChg>
        <pc:spChg chg="del">
          <ac:chgData name="明軒 吳" userId="7053278d50dc1d38" providerId="LiveId" clId="{61CCED10-3924-4813-B2B4-74F382531763}" dt="2023-12-07T14:30:04.522" v="139" actId="478"/>
          <ac:spMkLst>
            <pc:docMk/>
            <pc:sldMk cId="1655573415" sldId="305"/>
            <ac:spMk id="413" creationId="{00000000-0000-0000-0000-000000000000}"/>
          </ac:spMkLst>
        </pc:spChg>
        <pc:spChg chg="del">
          <ac:chgData name="明軒 吳" userId="7053278d50dc1d38" providerId="LiveId" clId="{61CCED10-3924-4813-B2B4-74F382531763}" dt="2023-12-07T14:30:04.522" v="139" actId="478"/>
          <ac:spMkLst>
            <pc:docMk/>
            <pc:sldMk cId="1655573415" sldId="305"/>
            <ac:spMk id="414" creationId="{00000000-0000-0000-0000-000000000000}"/>
          </ac:spMkLst>
        </pc:spChg>
        <pc:spChg chg="del">
          <ac:chgData name="明軒 吳" userId="7053278d50dc1d38" providerId="LiveId" clId="{61CCED10-3924-4813-B2B4-74F382531763}" dt="2023-12-07T14:30:04.522" v="139" actId="478"/>
          <ac:spMkLst>
            <pc:docMk/>
            <pc:sldMk cId="1655573415" sldId="305"/>
            <ac:spMk id="415" creationId="{00000000-0000-0000-0000-000000000000}"/>
          </ac:spMkLst>
        </pc:spChg>
        <pc:spChg chg="del">
          <ac:chgData name="明軒 吳" userId="7053278d50dc1d38" providerId="LiveId" clId="{61CCED10-3924-4813-B2B4-74F382531763}" dt="2023-12-07T14:30:04.522" v="139" actId="478"/>
          <ac:spMkLst>
            <pc:docMk/>
            <pc:sldMk cId="1655573415" sldId="305"/>
            <ac:spMk id="416" creationId="{00000000-0000-0000-0000-000000000000}"/>
          </ac:spMkLst>
        </pc:spChg>
        <pc:spChg chg="del">
          <ac:chgData name="明軒 吳" userId="7053278d50dc1d38" providerId="LiveId" clId="{61CCED10-3924-4813-B2B4-74F382531763}" dt="2023-12-07T14:30:04.522" v="139" actId="478"/>
          <ac:spMkLst>
            <pc:docMk/>
            <pc:sldMk cId="1655573415" sldId="305"/>
            <ac:spMk id="417" creationId="{00000000-0000-0000-0000-000000000000}"/>
          </ac:spMkLst>
        </pc:spChg>
        <pc:spChg chg="del">
          <ac:chgData name="明軒 吳" userId="7053278d50dc1d38" providerId="LiveId" clId="{61CCED10-3924-4813-B2B4-74F382531763}" dt="2023-12-07T14:30:04.522" v="139" actId="478"/>
          <ac:spMkLst>
            <pc:docMk/>
            <pc:sldMk cId="1655573415" sldId="305"/>
            <ac:spMk id="418" creationId="{00000000-0000-0000-0000-000000000000}"/>
          </ac:spMkLst>
        </pc:spChg>
        <pc:spChg chg="del">
          <ac:chgData name="明軒 吳" userId="7053278d50dc1d38" providerId="LiveId" clId="{61CCED10-3924-4813-B2B4-74F382531763}" dt="2023-12-07T14:30:04.522" v="139" actId="478"/>
          <ac:spMkLst>
            <pc:docMk/>
            <pc:sldMk cId="1655573415" sldId="305"/>
            <ac:spMk id="419" creationId="{00000000-0000-0000-0000-000000000000}"/>
          </ac:spMkLst>
        </pc:spChg>
        <pc:spChg chg="del">
          <ac:chgData name="明軒 吳" userId="7053278d50dc1d38" providerId="LiveId" clId="{61CCED10-3924-4813-B2B4-74F382531763}" dt="2023-12-07T14:30:04.522" v="139" actId="478"/>
          <ac:spMkLst>
            <pc:docMk/>
            <pc:sldMk cId="1655573415" sldId="305"/>
            <ac:spMk id="438" creationId="{00000000-0000-0000-0000-000000000000}"/>
          </ac:spMkLst>
        </pc:spChg>
        <pc:grpChg chg="del">
          <ac:chgData name="明軒 吳" userId="7053278d50dc1d38" providerId="LiveId" clId="{61CCED10-3924-4813-B2B4-74F382531763}" dt="2023-12-07T14:30:04.522" v="139" actId="478"/>
          <ac:grpSpMkLst>
            <pc:docMk/>
            <pc:sldMk cId="1655573415" sldId="305"/>
            <ac:grpSpMk id="424" creationId="{00000000-0000-0000-0000-000000000000}"/>
          </ac:grpSpMkLst>
        </pc:grpChg>
        <pc:grpChg chg="del">
          <ac:chgData name="明軒 吳" userId="7053278d50dc1d38" providerId="LiveId" clId="{61CCED10-3924-4813-B2B4-74F382531763}" dt="2023-12-07T14:30:04.522" v="139" actId="478"/>
          <ac:grpSpMkLst>
            <pc:docMk/>
            <pc:sldMk cId="1655573415" sldId="305"/>
            <ac:grpSpMk id="439" creationId="{00000000-0000-0000-0000-000000000000}"/>
          </ac:grpSpMkLst>
        </pc:grpChg>
        <pc:picChg chg="add mod">
          <ac:chgData name="明軒 吳" userId="7053278d50dc1d38" providerId="LiveId" clId="{61CCED10-3924-4813-B2B4-74F382531763}" dt="2023-12-07T14:51:11.234" v="393" actId="1076"/>
          <ac:picMkLst>
            <pc:docMk/>
            <pc:sldMk cId="1655573415" sldId="305"/>
            <ac:picMk id="4" creationId="{76FAF745-A1DC-75D7-D81E-02A29986803D}"/>
          </ac:picMkLst>
        </pc:picChg>
        <pc:picChg chg="add mod">
          <ac:chgData name="明軒 吳" userId="7053278d50dc1d38" providerId="LiveId" clId="{61CCED10-3924-4813-B2B4-74F382531763}" dt="2023-12-07T14:50:23.716" v="387" actId="1076"/>
          <ac:picMkLst>
            <pc:docMk/>
            <pc:sldMk cId="1655573415" sldId="305"/>
            <ac:picMk id="5" creationId="{764FA89A-ACE1-9962-A7BF-CF3ED434824A}"/>
          </ac:picMkLst>
        </pc:picChg>
        <pc:picChg chg="add del mod">
          <ac:chgData name="明軒 吳" userId="7053278d50dc1d38" providerId="LiveId" clId="{61CCED10-3924-4813-B2B4-74F382531763}" dt="2023-12-07T14:43:34.338" v="211"/>
          <ac:picMkLst>
            <pc:docMk/>
            <pc:sldMk cId="1655573415" sldId="305"/>
            <ac:picMk id="6" creationId="{8A580C49-9492-FE96-1825-15867CACD0D4}"/>
          </ac:picMkLst>
        </pc:picChg>
        <pc:picChg chg="add del mod">
          <ac:chgData name="明軒 吳" userId="7053278d50dc1d38" providerId="LiveId" clId="{61CCED10-3924-4813-B2B4-74F382531763}" dt="2023-12-07T14:36:20.479" v="159"/>
          <ac:picMkLst>
            <pc:docMk/>
            <pc:sldMk cId="1655573415" sldId="305"/>
            <ac:picMk id="1026" creationId="{D590BA4C-5EF0-6D53-1D64-DC0DC46FBEB6}"/>
          </ac:picMkLst>
        </pc:picChg>
        <pc:picChg chg="add mod">
          <ac:chgData name="明軒 吳" userId="7053278d50dc1d38" providerId="LiveId" clId="{61CCED10-3924-4813-B2B4-74F382531763}" dt="2023-12-07T14:50:31.704" v="389" actId="1076"/>
          <ac:picMkLst>
            <pc:docMk/>
            <pc:sldMk cId="1655573415" sldId="305"/>
            <ac:picMk id="1028" creationId="{3276DBED-3E9E-A2C3-82DB-09A347D7ED35}"/>
          </ac:picMkLst>
        </pc:picChg>
        <pc:cxnChg chg="del">
          <ac:chgData name="明軒 吳" userId="7053278d50dc1d38" providerId="LiveId" clId="{61CCED10-3924-4813-B2B4-74F382531763}" dt="2023-12-07T14:30:04.522" v="139" actId="478"/>
          <ac:cxnSpMkLst>
            <pc:docMk/>
            <pc:sldMk cId="1655573415" sldId="305"/>
            <ac:cxnSpMk id="421" creationId="{00000000-0000-0000-0000-000000000000}"/>
          </ac:cxnSpMkLst>
        </pc:cxnChg>
        <pc:cxnChg chg="del mod">
          <ac:chgData name="明軒 吳" userId="7053278d50dc1d38" providerId="LiveId" clId="{61CCED10-3924-4813-B2B4-74F382531763}" dt="2023-12-07T14:30:04.522" v="139" actId="478"/>
          <ac:cxnSpMkLst>
            <pc:docMk/>
            <pc:sldMk cId="1655573415" sldId="305"/>
            <ac:cxnSpMk id="422" creationId="{00000000-0000-0000-0000-000000000000}"/>
          </ac:cxnSpMkLst>
        </pc:cxnChg>
        <pc:cxnChg chg="del mod">
          <ac:chgData name="明軒 吳" userId="7053278d50dc1d38" providerId="LiveId" clId="{61CCED10-3924-4813-B2B4-74F382531763}" dt="2023-12-07T14:30:04.522" v="139" actId="478"/>
          <ac:cxnSpMkLst>
            <pc:docMk/>
            <pc:sldMk cId="1655573415" sldId="305"/>
            <ac:cxnSpMk id="423" creationId="{00000000-0000-0000-0000-000000000000}"/>
          </ac:cxnSpMkLst>
        </pc:cxnChg>
        <pc:cxnChg chg="del mod">
          <ac:chgData name="明軒 吳" userId="7053278d50dc1d38" providerId="LiveId" clId="{61CCED10-3924-4813-B2B4-74F382531763}" dt="2023-12-07T14:30:04.522" v="139" actId="478"/>
          <ac:cxnSpMkLst>
            <pc:docMk/>
            <pc:sldMk cId="1655573415" sldId="305"/>
            <ac:cxnSpMk id="437" creationId="{00000000-0000-0000-0000-000000000000}"/>
          </ac:cxnSpMkLst>
        </pc:cxnChg>
        <pc:cxnChg chg="del">
          <ac:chgData name="明軒 吳" userId="7053278d50dc1d38" providerId="LiveId" clId="{61CCED10-3924-4813-B2B4-74F382531763}" dt="2023-12-07T14:30:04.522" v="139" actId="478"/>
          <ac:cxnSpMkLst>
            <pc:docMk/>
            <pc:sldMk cId="1655573415" sldId="305"/>
            <ac:cxnSpMk id="442" creationId="{00000000-0000-0000-0000-000000000000}"/>
          </ac:cxnSpMkLst>
        </pc:cxnChg>
      </pc:sldChg>
      <pc:sldChg chg="delSp modSp add del mod">
        <pc:chgData name="明軒 吳" userId="7053278d50dc1d38" providerId="LiveId" clId="{61CCED10-3924-4813-B2B4-74F382531763}" dt="2023-12-07T14:45:46.790" v="294" actId="47"/>
        <pc:sldMkLst>
          <pc:docMk/>
          <pc:sldMk cId="2197930960" sldId="306"/>
        </pc:sldMkLst>
        <pc:spChg chg="mod">
          <ac:chgData name="明軒 吳" userId="7053278d50dc1d38" providerId="LiveId" clId="{61CCED10-3924-4813-B2B4-74F382531763}" dt="2023-12-07T14:40:08.591" v="197" actId="20577"/>
          <ac:spMkLst>
            <pc:docMk/>
            <pc:sldMk cId="2197930960" sldId="306"/>
            <ac:spMk id="3" creationId="{E7DEA1E4-359D-E057-D82B-60C348D26E3B}"/>
          </ac:spMkLst>
        </pc:spChg>
        <pc:picChg chg="del">
          <ac:chgData name="明軒 吳" userId="7053278d50dc1d38" providerId="LiveId" clId="{61CCED10-3924-4813-B2B4-74F382531763}" dt="2023-12-07T14:39:59.368" v="190" actId="478"/>
          <ac:picMkLst>
            <pc:docMk/>
            <pc:sldMk cId="2197930960" sldId="306"/>
            <ac:picMk id="1028" creationId="{3276DBED-3E9E-A2C3-82DB-09A347D7ED35}"/>
          </ac:picMkLst>
        </pc:picChg>
      </pc:sldChg>
      <pc:sldChg chg="modSp add del mod">
        <pc:chgData name="明軒 吳" userId="7053278d50dc1d38" providerId="LiveId" clId="{61CCED10-3924-4813-B2B4-74F382531763}" dt="2023-12-07T14:51:38.820" v="400" actId="47"/>
        <pc:sldMkLst>
          <pc:docMk/>
          <pc:sldMk cId="710874967" sldId="307"/>
        </pc:sldMkLst>
        <pc:spChg chg="mod">
          <ac:chgData name="明軒 吳" userId="7053278d50dc1d38" providerId="LiveId" clId="{61CCED10-3924-4813-B2B4-74F382531763}" dt="2023-12-07T14:45:43.407" v="293"/>
          <ac:spMkLst>
            <pc:docMk/>
            <pc:sldMk cId="710874967" sldId="307"/>
            <ac:spMk id="3" creationId="{E7DEA1E4-359D-E057-D82B-60C348D26E3B}"/>
          </ac:spMkLst>
        </pc:spChg>
        <pc:spChg chg="mod">
          <ac:chgData name="明軒 吳" userId="7053278d50dc1d38" providerId="LiveId" clId="{61CCED10-3924-4813-B2B4-74F382531763}" dt="2023-12-07T14:46:49.585" v="295" actId="1076"/>
          <ac:spMkLst>
            <pc:docMk/>
            <pc:sldMk cId="710874967" sldId="307"/>
            <ac:spMk id="10" creationId="{F9B31E0E-46AB-851E-05BB-22CC35CA0DCA}"/>
          </ac:spMkLst>
        </pc:spChg>
        <pc:spChg chg="mod">
          <ac:chgData name="明軒 吳" userId="7053278d50dc1d38" providerId="LiveId" clId="{61CCED10-3924-4813-B2B4-74F382531763}" dt="2023-12-07T14:47:59.706" v="347" actId="20577"/>
          <ac:spMkLst>
            <pc:docMk/>
            <pc:sldMk cId="710874967" sldId="307"/>
            <ac:spMk id="11" creationId="{D4C4E3BE-F64D-1DB7-BE23-55985C5F3D68}"/>
          </ac:spMkLst>
        </pc:spChg>
      </pc:sldChg>
      <pc:sldChg chg="delSp modSp add del mod">
        <pc:chgData name="明軒 吳" userId="7053278d50dc1d38" providerId="LiveId" clId="{61CCED10-3924-4813-B2B4-74F382531763}" dt="2023-12-07T14:51:59.360" v="405" actId="47"/>
        <pc:sldMkLst>
          <pc:docMk/>
          <pc:sldMk cId="1061351353" sldId="308"/>
        </pc:sldMkLst>
        <pc:spChg chg="mod">
          <ac:chgData name="明軒 吳" userId="7053278d50dc1d38" providerId="LiveId" clId="{61CCED10-3924-4813-B2B4-74F382531763}" dt="2023-12-07T14:48:29.007" v="365" actId="20577"/>
          <ac:spMkLst>
            <pc:docMk/>
            <pc:sldMk cId="1061351353" sldId="308"/>
            <ac:spMk id="3" creationId="{E7DEA1E4-359D-E057-D82B-60C348D26E3B}"/>
          </ac:spMkLst>
        </pc:spChg>
        <pc:spChg chg="del">
          <ac:chgData name="明軒 吳" userId="7053278d50dc1d38" providerId="LiveId" clId="{61CCED10-3924-4813-B2B4-74F382531763}" dt="2023-12-07T14:49:05.332" v="369" actId="478"/>
          <ac:spMkLst>
            <pc:docMk/>
            <pc:sldMk cId="1061351353" sldId="308"/>
            <ac:spMk id="7" creationId="{3FE1FAB4-A05F-E141-1A7D-38CDAB0A247A}"/>
          </ac:spMkLst>
        </pc:spChg>
        <pc:spChg chg="del">
          <ac:chgData name="明軒 吳" userId="7053278d50dc1d38" providerId="LiveId" clId="{61CCED10-3924-4813-B2B4-74F382531763}" dt="2023-12-07T14:49:13.335" v="371" actId="478"/>
          <ac:spMkLst>
            <pc:docMk/>
            <pc:sldMk cId="1061351353" sldId="308"/>
            <ac:spMk id="8" creationId="{A124DE1C-83BE-565F-F515-6D82D2ABCF1C}"/>
          </ac:spMkLst>
        </pc:spChg>
        <pc:spChg chg="del">
          <ac:chgData name="明軒 吳" userId="7053278d50dc1d38" providerId="LiveId" clId="{61CCED10-3924-4813-B2B4-74F382531763}" dt="2023-12-07T14:48:55.551" v="366" actId="478"/>
          <ac:spMkLst>
            <pc:docMk/>
            <pc:sldMk cId="1061351353" sldId="308"/>
            <ac:spMk id="9" creationId="{F95C2BB5-CE9B-EDC9-7A82-DC80A7CE605F}"/>
          </ac:spMkLst>
        </pc:spChg>
        <pc:spChg chg="del">
          <ac:chgData name="明軒 吳" userId="7053278d50dc1d38" providerId="LiveId" clId="{61CCED10-3924-4813-B2B4-74F382531763}" dt="2023-12-07T14:48:58.751" v="367" actId="478"/>
          <ac:spMkLst>
            <pc:docMk/>
            <pc:sldMk cId="1061351353" sldId="308"/>
            <ac:spMk id="10" creationId="{F9B31E0E-46AB-851E-05BB-22CC35CA0DCA}"/>
          </ac:spMkLst>
        </pc:spChg>
        <pc:spChg chg="del">
          <ac:chgData name="明軒 吳" userId="7053278d50dc1d38" providerId="LiveId" clId="{61CCED10-3924-4813-B2B4-74F382531763}" dt="2023-12-07T14:49:09.522" v="370" actId="478"/>
          <ac:spMkLst>
            <pc:docMk/>
            <pc:sldMk cId="1061351353" sldId="308"/>
            <ac:spMk id="11" creationId="{D4C4E3BE-F64D-1DB7-BE23-55985C5F3D68}"/>
          </ac:spMkLst>
        </pc:spChg>
        <pc:picChg chg="del">
          <ac:chgData name="明軒 吳" userId="7053278d50dc1d38" providerId="LiveId" clId="{61CCED10-3924-4813-B2B4-74F382531763}" dt="2023-12-07T14:49:09.522" v="370" actId="478"/>
          <ac:picMkLst>
            <pc:docMk/>
            <pc:sldMk cId="1061351353" sldId="308"/>
            <ac:picMk id="4" creationId="{76FAF745-A1DC-75D7-D81E-02A29986803D}"/>
          </ac:picMkLst>
        </pc:picChg>
        <pc:picChg chg="del">
          <ac:chgData name="明軒 吳" userId="7053278d50dc1d38" providerId="LiveId" clId="{61CCED10-3924-4813-B2B4-74F382531763}" dt="2023-12-07T14:49:01.681" v="368" actId="478"/>
          <ac:picMkLst>
            <pc:docMk/>
            <pc:sldMk cId="1061351353" sldId="308"/>
            <ac:picMk id="5" creationId="{764FA89A-ACE1-9962-A7BF-CF3ED434824A}"/>
          </ac:picMkLst>
        </pc:picChg>
      </pc:sldChg>
      <pc:sldChg chg="modSp add mod">
        <pc:chgData name="明軒 吳" userId="7053278d50dc1d38" providerId="LiveId" clId="{61CCED10-3924-4813-B2B4-74F382531763}" dt="2023-12-07T14:51:37.452" v="399"/>
        <pc:sldMkLst>
          <pc:docMk/>
          <pc:sldMk cId="941667730" sldId="309"/>
        </pc:sldMkLst>
        <pc:spChg chg="mod">
          <ac:chgData name="明軒 吳" userId="7053278d50dc1d38" providerId="LiveId" clId="{61CCED10-3924-4813-B2B4-74F382531763}" dt="2023-12-07T14:51:37.452" v="399"/>
          <ac:spMkLst>
            <pc:docMk/>
            <pc:sldMk cId="941667730" sldId="309"/>
            <ac:spMk id="3" creationId="{E7DEA1E4-359D-E057-D82B-60C348D26E3B}"/>
          </ac:spMkLst>
        </pc:spChg>
        <pc:spChg chg="mod">
          <ac:chgData name="明軒 吳" userId="7053278d50dc1d38" providerId="LiveId" clId="{61CCED10-3924-4813-B2B4-74F382531763}" dt="2023-12-07T14:51:32.855" v="398" actId="20577"/>
          <ac:spMkLst>
            <pc:docMk/>
            <pc:sldMk cId="941667730" sldId="309"/>
            <ac:spMk id="11" creationId="{D4C4E3BE-F64D-1DB7-BE23-55985C5F3D68}"/>
          </ac:spMkLst>
        </pc:spChg>
      </pc:sldChg>
      <pc:sldChg chg="addSp delSp modSp add mod modAnim">
        <pc:chgData name="明軒 吳" userId="7053278d50dc1d38" providerId="LiveId" clId="{61CCED10-3924-4813-B2B4-74F382531763}" dt="2023-12-07T15:40:13.585" v="1027"/>
        <pc:sldMkLst>
          <pc:docMk/>
          <pc:sldMk cId="2802972418" sldId="310"/>
        </pc:sldMkLst>
        <pc:spChg chg="add mod">
          <ac:chgData name="明軒 吳" userId="7053278d50dc1d38" providerId="LiveId" clId="{61CCED10-3924-4813-B2B4-74F382531763}" dt="2023-12-07T15:32:00.406" v="961" actId="255"/>
          <ac:spMkLst>
            <pc:docMk/>
            <pc:sldMk cId="2802972418" sldId="310"/>
            <ac:spMk id="2" creationId="{EC10492B-F269-848B-A52A-7A97FABF6B86}"/>
          </ac:spMkLst>
        </pc:spChg>
        <pc:spChg chg="mod">
          <ac:chgData name="明軒 吳" userId="7053278d50dc1d38" providerId="LiveId" clId="{61CCED10-3924-4813-B2B4-74F382531763}" dt="2023-12-07T14:51:57.224" v="404"/>
          <ac:spMkLst>
            <pc:docMk/>
            <pc:sldMk cId="2802972418" sldId="310"/>
            <ac:spMk id="3" creationId="{E7DEA1E4-359D-E057-D82B-60C348D26E3B}"/>
          </ac:spMkLst>
        </pc:spChg>
        <pc:spChg chg="add mod">
          <ac:chgData name="明軒 吳" userId="7053278d50dc1d38" providerId="LiveId" clId="{61CCED10-3924-4813-B2B4-74F382531763}" dt="2023-12-07T15:32:00.406" v="961" actId="255"/>
          <ac:spMkLst>
            <pc:docMk/>
            <pc:sldMk cId="2802972418" sldId="310"/>
            <ac:spMk id="6" creationId="{813D610D-2AA1-3E09-7623-5CC93B64F202}"/>
          </ac:spMkLst>
        </pc:spChg>
        <pc:spChg chg="del">
          <ac:chgData name="明軒 吳" userId="7053278d50dc1d38" providerId="LiveId" clId="{61CCED10-3924-4813-B2B4-74F382531763}" dt="2023-12-07T14:52:06.168" v="407" actId="478"/>
          <ac:spMkLst>
            <pc:docMk/>
            <pc:sldMk cId="2802972418" sldId="310"/>
            <ac:spMk id="7" creationId="{3FE1FAB4-A05F-E141-1A7D-38CDAB0A247A}"/>
          </ac:spMkLst>
        </pc:spChg>
        <pc:spChg chg="del">
          <ac:chgData name="明軒 吳" userId="7053278d50dc1d38" providerId="LiveId" clId="{61CCED10-3924-4813-B2B4-74F382531763}" dt="2023-12-07T14:52:03.492" v="406" actId="478"/>
          <ac:spMkLst>
            <pc:docMk/>
            <pc:sldMk cId="2802972418" sldId="310"/>
            <ac:spMk id="8" creationId="{A124DE1C-83BE-565F-F515-6D82D2ABCF1C}"/>
          </ac:spMkLst>
        </pc:spChg>
        <pc:spChg chg="del">
          <ac:chgData name="明軒 吳" userId="7053278d50dc1d38" providerId="LiveId" clId="{61CCED10-3924-4813-B2B4-74F382531763}" dt="2023-12-07T14:52:07.542" v="408" actId="478"/>
          <ac:spMkLst>
            <pc:docMk/>
            <pc:sldMk cId="2802972418" sldId="310"/>
            <ac:spMk id="9" creationId="{F95C2BB5-CE9B-EDC9-7A82-DC80A7CE605F}"/>
          </ac:spMkLst>
        </pc:spChg>
        <pc:spChg chg="del">
          <ac:chgData name="明軒 吳" userId="7053278d50dc1d38" providerId="LiveId" clId="{61CCED10-3924-4813-B2B4-74F382531763}" dt="2023-12-07T14:52:03.492" v="406" actId="478"/>
          <ac:spMkLst>
            <pc:docMk/>
            <pc:sldMk cId="2802972418" sldId="310"/>
            <ac:spMk id="10" creationId="{F9B31E0E-46AB-851E-05BB-22CC35CA0DCA}"/>
          </ac:spMkLst>
        </pc:spChg>
        <pc:spChg chg="del">
          <ac:chgData name="明軒 吳" userId="7053278d50dc1d38" providerId="LiveId" clId="{61CCED10-3924-4813-B2B4-74F382531763}" dt="2023-12-07T14:52:03.492" v="406" actId="478"/>
          <ac:spMkLst>
            <pc:docMk/>
            <pc:sldMk cId="2802972418" sldId="310"/>
            <ac:spMk id="11" creationId="{D4C4E3BE-F64D-1DB7-BE23-55985C5F3D68}"/>
          </ac:spMkLst>
        </pc:spChg>
        <pc:spChg chg="add mod">
          <ac:chgData name="明軒 吳" userId="7053278d50dc1d38" providerId="LiveId" clId="{61CCED10-3924-4813-B2B4-74F382531763}" dt="2023-12-07T15:32:00.406" v="961" actId="255"/>
          <ac:spMkLst>
            <pc:docMk/>
            <pc:sldMk cId="2802972418" sldId="310"/>
            <ac:spMk id="17" creationId="{928A65E0-9B82-98AC-E937-DAFF98CA87CF}"/>
          </ac:spMkLst>
        </pc:spChg>
        <pc:spChg chg="add mod">
          <ac:chgData name="明軒 吳" userId="7053278d50dc1d38" providerId="LiveId" clId="{61CCED10-3924-4813-B2B4-74F382531763}" dt="2023-12-07T15:32:00.406" v="961" actId="255"/>
          <ac:spMkLst>
            <pc:docMk/>
            <pc:sldMk cId="2802972418" sldId="310"/>
            <ac:spMk id="18" creationId="{15291976-73E4-01D4-462A-C7C7316CD1B5}"/>
          </ac:spMkLst>
        </pc:spChg>
        <pc:spChg chg="add mod">
          <ac:chgData name="明軒 吳" userId="7053278d50dc1d38" providerId="LiveId" clId="{61CCED10-3924-4813-B2B4-74F382531763}" dt="2023-12-07T15:32:00.406" v="961" actId="255"/>
          <ac:spMkLst>
            <pc:docMk/>
            <pc:sldMk cId="2802972418" sldId="310"/>
            <ac:spMk id="46" creationId="{E1E48161-594D-C95D-39D9-FDF8CB5F928A}"/>
          </ac:spMkLst>
        </pc:spChg>
        <pc:spChg chg="add mod">
          <ac:chgData name="明軒 吳" userId="7053278d50dc1d38" providerId="LiveId" clId="{61CCED10-3924-4813-B2B4-74F382531763}" dt="2023-12-07T15:32:00.406" v="961" actId="255"/>
          <ac:spMkLst>
            <pc:docMk/>
            <pc:sldMk cId="2802972418" sldId="310"/>
            <ac:spMk id="47" creationId="{FF9691A3-5C7A-CB65-3174-4618798CDDE8}"/>
          </ac:spMkLst>
        </pc:spChg>
        <pc:spChg chg="add del">
          <ac:chgData name="明軒 吳" userId="7053278d50dc1d38" providerId="LiveId" clId="{61CCED10-3924-4813-B2B4-74F382531763}" dt="2023-12-07T15:18:44.312" v="746" actId="22"/>
          <ac:spMkLst>
            <pc:docMk/>
            <pc:sldMk cId="2802972418" sldId="310"/>
            <ac:spMk id="52" creationId="{5F2F7D06-941E-1187-45DE-48F6328DCF3C}"/>
          </ac:spMkLst>
        </pc:spChg>
        <pc:spChg chg="add mod">
          <ac:chgData name="明軒 吳" userId="7053278d50dc1d38" providerId="LiveId" clId="{61CCED10-3924-4813-B2B4-74F382531763}" dt="2023-12-07T15:32:47.380" v="972" actId="14100"/>
          <ac:spMkLst>
            <pc:docMk/>
            <pc:sldMk cId="2802972418" sldId="310"/>
            <ac:spMk id="54" creationId="{600D65A1-B3FE-7F0E-024E-2ED11D99329C}"/>
          </ac:spMkLst>
        </pc:spChg>
        <pc:spChg chg="add mod">
          <ac:chgData name="明軒 吳" userId="7053278d50dc1d38" providerId="LiveId" clId="{61CCED10-3924-4813-B2B4-74F382531763}" dt="2023-12-07T15:32:00.406" v="961" actId="255"/>
          <ac:spMkLst>
            <pc:docMk/>
            <pc:sldMk cId="2802972418" sldId="310"/>
            <ac:spMk id="56" creationId="{DF9A70AE-C123-5757-E4A6-69EA7F854C3B}"/>
          </ac:spMkLst>
        </pc:spChg>
        <pc:spChg chg="add del mod">
          <ac:chgData name="明軒 吳" userId="7053278d50dc1d38" providerId="LiveId" clId="{61CCED10-3924-4813-B2B4-74F382531763}" dt="2023-12-07T15:21:21.301" v="802" actId="478"/>
          <ac:spMkLst>
            <pc:docMk/>
            <pc:sldMk cId="2802972418" sldId="310"/>
            <ac:spMk id="58" creationId="{F3134AE6-3782-8D05-CCE5-06A3CA1788F7}"/>
          </ac:spMkLst>
        </pc:spChg>
        <pc:spChg chg="add mod">
          <ac:chgData name="明軒 吳" userId="7053278d50dc1d38" providerId="LiveId" clId="{61CCED10-3924-4813-B2B4-74F382531763}" dt="2023-12-07T15:32:00.406" v="961" actId="255"/>
          <ac:spMkLst>
            <pc:docMk/>
            <pc:sldMk cId="2802972418" sldId="310"/>
            <ac:spMk id="59" creationId="{58881D9F-512A-52A3-594D-7ACE74D0261D}"/>
          </ac:spMkLst>
        </pc:spChg>
        <pc:spChg chg="add del mod">
          <ac:chgData name="明軒 吳" userId="7053278d50dc1d38" providerId="LiveId" clId="{61CCED10-3924-4813-B2B4-74F382531763}" dt="2023-12-07T15:32:00.406" v="961" actId="255"/>
          <ac:spMkLst>
            <pc:docMk/>
            <pc:sldMk cId="2802972418" sldId="310"/>
            <ac:spMk id="61" creationId="{4AA7D120-1F06-7C56-EF14-B72F8B927544}"/>
          </ac:spMkLst>
        </pc:spChg>
        <pc:spChg chg="mod">
          <ac:chgData name="明軒 吳" userId="7053278d50dc1d38" providerId="LiveId" clId="{61CCED10-3924-4813-B2B4-74F382531763}" dt="2023-12-07T15:32:00.406" v="961" actId="255"/>
          <ac:spMkLst>
            <pc:docMk/>
            <pc:sldMk cId="2802972418" sldId="310"/>
            <ac:spMk id="420" creationId="{00000000-0000-0000-0000-000000000000}"/>
          </ac:spMkLst>
        </pc:spChg>
        <pc:spChg chg="add mod">
          <ac:chgData name="明軒 吳" userId="7053278d50dc1d38" providerId="LiveId" clId="{61CCED10-3924-4813-B2B4-74F382531763}" dt="2023-12-07T15:32:44.468" v="971" actId="14100"/>
          <ac:spMkLst>
            <pc:docMk/>
            <pc:sldMk cId="2802972418" sldId="310"/>
            <ac:spMk id="1029" creationId="{6D2FF458-C246-3582-C3EE-54E92B620D44}"/>
          </ac:spMkLst>
        </pc:spChg>
        <pc:spChg chg="add mod">
          <ac:chgData name="明軒 吳" userId="7053278d50dc1d38" providerId="LiveId" clId="{61CCED10-3924-4813-B2B4-74F382531763}" dt="2023-12-07T15:32:00.406" v="961" actId="255"/>
          <ac:spMkLst>
            <pc:docMk/>
            <pc:sldMk cId="2802972418" sldId="310"/>
            <ac:spMk id="1031" creationId="{ED7B0AC4-F938-42FD-0FB3-27AD26A6C5F2}"/>
          </ac:spMkLst>
        </pc:spChg>
        <pc:spChg chg="add mod">
          <ac:chgData name="明軒 吳" userId="7053278d50dc1d38" providerId="LiveId" clId="{61CCED10-3924-4813-B2B4-74F382531763}" dt="2023-12-07T15:32:00.406" v="961" actId="255"/>
          <ac:spMkLst>
            <pc:docMk/>
            <pc:sldMk cId="2802972418" sldId="310"/>
            <ac:spMk id="1032" creationId="{6AA2DB9E-AF99-F085-C116-FD3A50EBB340}"/>
          </ac:spMkLst>
        </pc:spChg>
        <pc:spChg chg="add mod">
          <ac:chgData name="明軒 吳" userId="7053278d50dc1d38" providerId="LiveId" clId="{61CCED10-3924-4813-B2B4-74F382531763}" dt="2023-12-07T15:32:35.754" v="968" actId="255"/>
          <ac:spMkLst>
            <pc:docMk/>
            <pc:sldMk cId="2802972418" sldId="310"/>
            <ac:spMk id="1035" creationId="{CE61097D-9290-2DCF-ACF7-950C53F19C60}"/>
          </ac:spMkLst>
        </pc:spChg>
        <pc:spChg chg="add mod">
          <ac:chgData name="明軒 吳" userId="7053278d50dc1d38" providerId="LiveId" clId="{61CCED10-3924-4813-B2B4-74F382531763}" dt="2023-12-07T15:36:16.035" v="1012" actId="20577"/>
          <ac:spMkLst>
            <pc:docMk/>
            <pc:sldMk cId="2802972418" sldId="310"/>
            <ac:spMk id="1037" creationId="{838D7CC7-2208-9144-9592-937C4E0FC601}"/>
          </ac:spMkLst>
        </pc:spChg>
        <pc:spChg chg="add mod">
          <ac:chgData name="明軒 吳" userId="7053278d50dc1d38" providerId="LiveId" clId="{61CCED10-3924-4813-B2B4-74F382531763}" dt="2023-12-07T15:36:28.688" v="1013" actId="1076"/>
          <ac:spMkLst>
            <pc:docMk/>
            <pc:sldMk cId="2802972418" sldId="310"/>
            <ac:spMk id="1039" creationId="{46C74918-2078-BB3E-B0DC-103A030784CB}"/>
          </ac:spMkLst>
        </pc:spChg>
        <pc:graphicFrameChg chg="add del">
          <ac:chgData name="明軒 吳" userId="7053278d50dc1d38" providerId="LiveId" clId="{61CCED10-3924-4813-B2B4-74F382531763}" dt="2023-12-07T15:00:31.260" v="539"/>
          <ac:graphicFrameMkLst>
            <pc:docMk/>
            <pc:sldMk cId="2802972418" sldId="310"/>
            <ac:graphicFrameMk id="37" creationId="{8333C136-3807-1F37-BF62-52F8A8AEB1EB}"/>
          </ac:graphicFrameMkLst>
        </pc:graphicFrameChg>
        <pc:graphicFrameChg chg="add del mod">
          <ac:chgData name="明軒 吳" userId="7053278d50dc1d38" providerId="LiveId" clId="{61CCED10-3924-4813-B2B4-74F382531763}" dt="2023-12-07T15:32:00.406" v="961" actId="255"/>
          <ac:graphicFrameMkLst>
            <pc:docMk/>
            <pc:sldMk cId="2802972418" sldId="310"/>
            <ac:graphicFrameMk id="40" creationId="{D0CAFE34-0E23-AE3C-C65C-C9689EDBC5E5}"/>
          </ac:graphicFrameMkLst>
        </pc:graphicFrameChg>
        <pc:graphicFrameChg chg="add del mod">
          <ac:chgData name="明軒 吳" userId="7053278d50dc1d38" providerId="LiveId" clId="{61CCED10-3924-4813-B2B4-74F382531763}" dt="2023-12-07T15:07:04.352" v="585" actId="1957"/>
          <ac:graphicFrameMkLst>
            <pc:docMk/>
            <pc:sldMk cId="2802972418" sldId="310"/>
            <ac:graphicFrameMk id="43" creationId="{01D1D637-40CA-6560-04FE-706AF905A939}"/>
          </ac:graphicFrameMkLst>
        </pc:graphicFrameChg>
        <pc:graphicFrameChg chg="add mod">
          <ac:chgData name="明軒 吳" userId="7053278d50dc1d38" providerId="LiveId" clId="{61CCED10-3924-4813-B2B4-74F382531763}" dt="2023-12-07T15:32:00.406" v="961" actId="255"/>
          <ac:graphicFrameMkLst>
            <pc:docMk/>
            <pc:sldMk cId="2802972418" sldId="310"/>
            <ac:graphicFrameMk id="44" creationId="{DF330910-5F1D-74F1-3894-C457B398E000}"/>
          </ac:graphicFrameMkLst>
        </pc:graphicFrameChg>
        <pc:picChg chg="del">
          <ac:chgData name="明軒 吳" userId="7053278d50dc1d38" providerId="LiveId" clId="{61CCED10-3924-4813-B2B4-74F382531763}" dt="2023-12-07T14:52:03.492" v="406" actId="478"/>
          <ac:picMkLst>
            <pc:docMk/>
            <pc:sldMk cId="2802972418" sldId="310"/>
            <ac:picMk id="4" creationId="{76FAF745-A1DC-75D7-D81E-02A29986803D}"/>
          </ac:picMkLst>
        </pc:picChg>
        <pc:picChg chg="del">
          <ac:chgData name="明軒 吳" userId="7053278d50dc1d38" providerId="LiveId" clId="{61CCED10-3924-4813-B2B4-74F382531763}" dt="2023-12-07T14:52:03.492" v="406" actId="478"/>
          <ac:picMkLst>
            <pc:docMk/>
            <pc:sldMk cId="2802972418" sldId="310"/>
            <ac:picMk id="5" creationId="{764FA89A-ACE1-9962-A7BF-CF3ED434824A}"/>
          </ac:picMkLst>
        </pc:picChg>
        <pc:picChg chg="mod">
          <ac:chgData name="明軒 吳" userId="7053278d50dc1d38" providerId="LiveId" clId="{61CCED10-3924-4813-B2B4-74F382531763}" dt="2023-12-07T15:32:00.406" v="961" actId="255"/>
          <ac:picMkLst>
            <pc:docMk/>
            <pc:sldMk cId="2802972418" sldId="310"/>
            <ac:picMk id="1028" creationId="{3276DBED-3E9E-A2C3-82DB-09A347D7ED35}"/>
          </ac:picMkLst>
        </pc:picChg>
        <pc:cxnChg chg="add mod">
          <ac:chgData name="明軒 吳" userId="7053278d50dc1d38" providerId="LiveId" clId="{61CCED10-3924-4813-B2B4-74F382531763}" dt="2023-12-07T15:32:00.406" v="961" actId="255"/>
          <ac:cxnSpMkLst>
            <pc:docMk/>
            <pc:sldMk cId="2802972418" sldId="310"/>
            <ac:cxnSpMk id="13" creationId="{3FF2E00E-8771-CDA4-EBCE-484590A4A9C8}"/>
          </ac:cxnSpMkLst>
        </pc:cxnChg>
        <pc:cxnChg chg="add mod">
          <ac:chgData name="明軒 吳" userId="7053278d50dc1d38" providerId="LiveId" clId="{61CCED10-3924-4813-B2B4-74F382531763}" dt="2023-12-07T15:32:00.406" v="961" actId="255"/>
          <ac:cxnSpMkLst>
            <pc:docMk/>
            <pc:sldMk cId="2802972418" sldId="310"/>
            <ac:cxnSpMk id="14" creationId="{8F5B01E6-039A-D9E4-B653-DA4FA9801289}"/>
          </ac:cxnSpMkLst>
        </pc:cxnChg>
        <pc:cxnChg chg="add mod">
          <ac:chgData name="明軒 吳" userId="7053278d50dc1d38" providerId="LiveId" clId="{61CCED10-3924-4813-B2B4-74F382531763}" dt="2023-12-07T15:32:00.406" v="961" actId="255"/>
          <ac:cxnSpMkLst>
            <pc:docMk/>
            <pc:sldMk cId="2802972418" sldId="310"/>
            <ac:cxnSpMk id="19" creationId="{8F1E3287-A522-44C7-4A10-CC23D4AF7790}"/>
          </ac:cxnSpMkLst>
        </pc:cxnChg>
        <pc:cxnChg chg="add mod">
          <ac:chgData name="明軒 吳" userId="7053278d50dc1d38" providerId="LiveId" clId="{61CCED10-3924-4813-B2B4-74F382531763}" dt="2023-12-07T15:32:00.406" v="961" actId="255"/>
          <ac:cxnSpMkLst>
            <pc:docMk/>
            <pc:sldMk cId="2802972418" sldId="310"/>
            <ac:cxnSpMk id="22" creationId="{4EE6019D-4C15-8630-84D1-877C59D2E30F}"/>
          </ac:cxnSpMkLst>
        </pc:cxnChg>
        <pc:cxnChg chg="add mod">
          <ac:chgData name="明軒 吳" userId="7053278d50dc1d38" providerId="LiveId" clId="{61CCED10-3924-4813-B2B4-74F382531763}" dt="2023-12-07T15:32:00.406" v="961" actId="255"/>
          <ac:cxnSpMkLst>
            <pc:docMk/>
            <pc:sldMk cId="2802972418" sldId="310"/>
            <ac:cxnSpMk id="48" creationId="{D4476702-DA51-0BA9-69B5-C1FBC90B2F31}"/>
          </ac:cxnSpMkLst>
        </pc:cxnChg>
        <pc:cxnChg chg="add mod">
          <ac:chgData name="明軒 吳" userId="7053278d50dc1d38" providerId="LiveId" clId="{61CCED10-3924-4813-B2B4-74F382531763}" dt="2023-12-07T15:32:00.406" v="961" actId="255"/>
          <ac:cxnSpMkLst>
            <pc:docMk/>
            <pc:sldMk cId="2802972418" sldId="310"/>
            <ac:cxnSpMk id="63" creationId="{3801B7E3-ADC6-BEA5-0C76-EF674EE7CBD7}"/>
          </ac:cxnSpMkLst>
        </pc:cxnChg>
        <pc:cxnChg chg="add mod">
          <ac:chgData name="明軒 吳" userId="7053278d50dc1d38" providerId="LiveId" clId="{61CCED10-3924-4813-B2B4-74F382531763}" dt="2023-12-07T15:32:00.406" v="961" actId="255"/>
          <ac:cxnSpMkLst>
            <pc:docMk/>
            <pc:sldMk cId="2802972418" sldId="310"/>
            <ac:cxnSpMk id="1034" creationId="{271EC834-6ABE-63A0-6AB9-F6EF840370D1}"/>
          </ac:cxnSpMkLst>
        </pc:cxnChg>
      </pc:sldChg>
      <pc:sldChg chg="modSp add del mod">
        <pc:chgData name="明軒 吳" userId="7053278d50dc1d38" providerId="LiveId" clId="{61CCED10-3924-4813-B2B4-74F382531763}" dt="2023-12-07T15:45:36.651" v="1040" actId="47"/>
        <pc:sldMkLst>
          <pc:docMk/>
          <pc:sldMk cId="39619817" sldId="311"/>
        </pc:sldMkLst>
        <pc:spChg chg="mod">
          <ac:chgData name="明軒 吳" userId="7053278d50dc1d38" providerId="LiveId" clId="{61CCED10-3924-4813-B2B4-74F382531763}" dt="2023-12-07T15:45:27.234" v="1038" actId="14100"/>
          <ac:spMkLst>
            <pc:docMk/>
            <pc:sldMk cId="39619817" sldId="311"/>
            <ac:spMk id="787" creationId="{00000000-0000-0000-0000-000000000000}"/>
          </ac:spMkLst>
        </pc:spChg>
        <pc:spChg chg="mod">
          <ac:chgData name="明軒 吳" userId="7053278d50dc1d38" providerId="LiveId" clId="{61CCED10-3924-4813-B2B4-74F382531763}" dt="2023-12-07T15:45:30.620" v="1039" actId="6549"/>
          <ac:spMkLst>
            <pc:docMk/>
            <pc:sldMk cId="39619817" sldId="311"/>
            <ac:spMk id="788" creationId="{00000000-0000-0000-0000-000000000000}"/>
          </ac:spMkLst>
        </pc:spChg>
      </pc:sldChg>
      <pc:sldChg chg="addSp delSp modSp add mod modAnim modShow">
        <pc:chgData name="明軒 吳" userId="7053278d50dc1d38" providerId="LiveId" clId="{61CCED10-3924-4813-B2B4-74F382531763}" dt="2023-12-07T16:21:50.395" v="1354"/>
        <pc:sldMkLst>
          <pc:docMk/>
          <pc:sldMk cId="734419573" sldId="311"/>
        </pc:sldMkLst>
        <pc:spChg chg="mod">
          <ac:chgData name="明軒 吳" userId="7053278d50dc1d38" providerId="LiveId" clId="{61CCED10-3924-4813-B2B4-74F382531763}" dt="2023-12-07T16:21:37.171" v="1353"/>
          <ac:spMkLst>
            <pc:docMk/>
            <pc:sldMk cId="734419573" sldId="311"/>
            <ac:spMk id="4" creationId="{174C11EC-D3D1-AE33-11B5-D7827C0B30AA}"/>
          </ac:spMkLst>
        </pc:spChg>
        <pc:spChg chg="mod">
          <ac:chgData name="明軒 吳" userId="7053278d50dc1d38" providerId="LiveId" clId="{61CCED10-3924-4813-B2B4-74F382531763}" dt="2023-12-07T16:21:37.171" v="1353"/>
          <ac:spMkLst>
            <pc:docMk/>
            <pc:sldMk cId="734419573" sldId="311"/>
            <ac:spMk id="5" creationId="{EDF24E0C-2DAB-F996-7614-20D0F24ECDF4}"/>
          </ac:spMkLst>
        </pc:spChg>
        <pc:spChg chg="mod">
          <ac:chgData name="明軒 吳" userId="7053278d50dc1d38" providerId="LiveId" clId="{61CCED10-3924-4813-B2B4-74F382531763}" dt="2023-12-07T16:21:37.171" v="1353"/>
          <ac:spMkLst>
            <pc:docMk/>
            <pc:sldMk cId="734419573" sldId="311"/>
            <ac:spMk id="6" creationId="{9DC8A03C-54F0-A4A6-3765-AF03B7C64F73}"/>
          </ac:spMkLst>
        </pc:spChg>
        <pc:spChg chg="mod">
          <ac:chgData name="明軒 吳" userId="7053278d50dc1d38" providerId="LiveId" clId="{61CCED10-3924-4813-B2B4-74F382531763}" dt="2023-12-07T16:21:37.171" v="1353"/>
          <ac:spMkLst>
            <pc:docMk/>
            <pc:sldMk cId="734419573" sldId="311"/>
            <ac:spMk id="7" creationId="{E299A3B3-0E0E-0EBB-2FF8-09CE1E57AE41}"/>
          </ac:spMkLst>
        </pc:spChg>
        <pc:spChg chg="mod">
          <ac:chgData name="明軒 吳" userId="7053278d50dc1d38" providerId="LiveId" clId="{61CCED10-3924-4813-B2B4-74F382531763}" dt="2023-12-07T16:21:37.171" v="1353"/>
          <ac:spMkLst>
            <pc:docMk/>
            <pc:sldMk cId="734419573" sldId="311"/>
            <ac:spMk id="10" creationId="{3E1FECEB-F431-A8EE-EE54-899444563D0B}"/>
          </ac:spMkLst>
        </pc:spChg>
        <pc:spChg chg="mod">
          <ac:chgData name="明軒 吳" userId="7053278d50dc1d38" providerId="LiveId" clId="{61CCED10-3924-4813-B2B4-74F382531763}" dt="2023-12-07T16:21:37.171" v="1353"/>
          <ac:spMkLst>
            <pc:docMk/>
            <pc:sldMk cId="734419573" sldId="311"/>
            <ac:spMk id="11" creationId="{DEC134F7-734E-2C89-7909-FCAB16465808}"/>
          </ac:spMkLst>
        </pc:spChg>
        <pc:spChg chg="mod">
          <ac:chgData name="明軒 吳" userId="7053278d50dc1d38" providerId="LiveId" clId="{61CCED10-3924-4813-B2B4-74F382531763}" dt="2023-12-07T15:49:35.312" v="1109" actId="1037"/>
          <ac:spMkLst>
            <pc:docMk/>
            <pc:sldMk cId="734419573" sldId="311"/>
            <ac:spMk id="647" creationId="{00000000-0000-0000-0000-000000000000}"/>
          </ac:spMkLst>
        </pc:spChg>
        <pc:spChg chg="mod">
          <ac:chgData name="明軒 吳" userId="7053278d50dc1d38" providerId="LiveId" clId="{61CCED10-3924-4813-B2B4-74F382531763}" dt="2023-12-07T15:55:01.307" v="1139" actId="20577"/>
          <ac:spMkLst>
            <pc:docMk/>
            <pc:sldMk cId="734419573" sldId="311"/>
            <ac:spMk id="648" creationId="{00000000-0000-0000-0000-000000000000}"/>
          </ac:spMkLst>
        </pc:spChg>
        <pc:spChg chg="mod">
          <ac:chgData name="明軒 吳" userId="7053278d50dc1d38" providerId="LiveId" clId="{61CCED10-3924-4813-B2B4-74F382531763}" dt="2023-12-07T15:49:56.575" v="1118" actId="20577"/>
          <ac:spMkLst>
            <pc:docMk/>
            <pc:sldMk cId="734419573" sldId="311"/>
            <ac:spMk id="649" creationId="{00000000-0000-0000-0000-000000000000}"/>
          </ac:spMkLst>
        </pc:spChg>
        <pc:spChg chg="mod">
          <ac:chgData name="明軒 吳" userId="7053278d50dc1d38" providerId="LiveId" clId="{61CCED10-3924-4813-B2B4-74F382531763}" dt="2023-12-07T16:03:33.208" v="1184" actId="20577"/>
          <ac:spMkLst>
            <pc:docMk/>
            <pc:sldMk cId="734419573" sldId="311"/>
            <ac:spMk id="650" creationId="{00000000-0000-0000-0000-000000000000}"/>
          </ac:spMkLst>
        </pc:spChg>
        <pc:spChg chg="del mod">
          <ac:chgData name="明軒 吳" userId="7053278d50dc1d38" providerId="LiveId" clId="{61CCED10-3924-4813-B2B4-74F382531763}" dt="2023-12-07T15:47:48.517" v="1066" actId="478"/>
          <ac:spMkLst>
            <pc:docMk/>
            <pc:sldMk cId="734419573" sldId="311"/>
            <ac:spMk id="651" creationId="{00000000-0000-0000-0000-000000000000}"/>
          </ac:spMkLst>
        </pc:spChg>
        <pc:spChg chg="del">
          <ac:chgData name="明軒 吳" userId="7053278d50dc1d38" providerId="LiveId" clId="{61CCED10-3924-4813-B2B4-74F382531763}" dt="2023-12-07T15:47:53.486" v="1068" actId="478"/>
          <ac:spMkLst>
            <pc:docMk/>
            <pc:sldMk cId="734419573" sldId="311"/>
            <ac:spMk id="652" creationId="{00000000-0000-0000-0000-000000000000}"/>
          </ac:spMkLst>
        </pc:spChg>
        <pc:spChg chg="del">
          <ac:chgData name="明軒 吳" userId="7053278d50dc1d38" providerId="LiveId" clId="{61CCED10-3924-4813-B2B4-74F382531763}" dt="2023-12-07T15:47:51.080" v="1067" actId="478"/>
          <ac:spMkLst>
            <pc:docMk/>
            <pc:sldMk cId="734419573" sldId="311"/>
            <ac:spMk id="653" creationId="{00000000-0000-0000-0000-000000000000}"/>
          </ac:spMkLst>
        </pc:spChg>
        <pc:spChg chg="mod">
          <ac:chgData name="明軒 吳" userId="7053278d50dc1d38" providerId="LiveId" clId="{61CCED10-3924-4813-B2B4-74F382531763}" dt="2023-12-07T15:47:02.856" v="1054" actId="12789"/>
          <ac:spMkLst>
            <pc:docMk/>
            <pc:sldMk cId="734419573" sldId="311"/>
            <ac:spMk id="655" creationId="{00000000-0000-0000-0000-000000000000}"/>
          </ac:spMkLst>
        </pc:spChg>
        <pc:spChg chg="mod">
          <ac:chgData name="明軒 吳" userId="7053278d50dc1d38" providerId="LiveId" clId="{61CCED10-3924-4813-B2B4-74F382531763}" dt="2023-12-07T15:47:02.856" v="1054" actId="12789"/>
          <ac:spMkLst>
            <pc:docMk/>
            <pc:sldMk cId="734419573" sldId="311"/>
            <ac:spMk id="656" creationId="{00000000-0000-0000-0000-000000000000}"/>
          </ac:spMkLst>
        </pc:spChg>
        <pc:spChg chg="mod">
          <ac:chgData name="明軒 吳" userId="7053278d50dc1d38" providerId="LiveId" clId="{61CCED10-3924-4813-B2B4-74F382531763}" dt="2023-12-07T15:47:02.856" v="1054" actId="12789"/>
          <ac:spMkLst>
            <pc:docMk/>
            <pc:sldMk cId="734419573" sldId="311"/>
            <ac:spMk id="657" creationId="{00000000-0000-0000-0000-000000000000}"/>
          </ac:spMkLst>
        </pc:spChg>
        <pc:spChg chg="mod">
          <ac:chgData name="明軒 吳" userId="7053278d50dc1d38" providerId="LiveId" clId="{61CCED10-3924-4813-B2B4-74F382531763}" dt="2023-12-07T15:47:02.856" v="1054" actId="12789"/>
          <ac:spMkLst>
            <pc:docMk/>
            <pc:sldMk cId="734419573" sldId="311"/>
            <ac:spMk id="658" creationId="{00000000-0000-0000-0000-000000000000}"/>
          </ac:spMkLst>
        </pc:spChg>
        <pc:spChg chg="mod">
          <ac:chgData name="明軒 吳" userId="7053278d50dc1d38" providerId="LiveId" clId="{61CCED10-3924-4813-B2B4-74F382531763}" dt="2023-12-07T15:47:02.856" v="1054" actId="12789"/>
          <ac:spMkLst>
            <pc:docMk/>
            <pc:sldMk cId="734419573" sldId="311"/>
            <ac:spMk id="659" creationId="{00000000-0000-0000-0000-000000000000}"/>
          </ac:spMkLst>
        </pc:spChg>
        <pc:spChg chg="mod">
          <ac:chgData name="明軒 吳" userId="7053278d50dc1d38" providerId="LiveId" clId="{61CCED10-3924-4813-B2B4-74F382531763}" dt="2023-12-07T15:47:02.856" v="1054" actId="12789"/>
          <ac:spMkLst>
            <pc:docMk/>
            <pc:sldMk cId="734419573" sldId="311"/>
            <ac:spMk id="660" creationId="{00000000-0000-0000-0000-000000000000}"/>
          </ac:spMkLst>
        </pc:spChg>
        <pc:spChg chg="mod">
          <ac:chgData name="明軒 吳" userId="7053278d50dc1d38" providerId="LiveId" clId="{61CCED10-3924-4813-B2B4-74F382531763}" dt="2023-12-07T15:47:02.856" v="1054" actId="12789"/>
          <ac:spMkLst>
            <pc:docMk/>
            <pc:sldMk cId="734419573" sldId="311"/>
            <ac:spMk id="661" creationId="{00000000-0000-0000-0000-000000000000}"/>
          </ac:spMkLst>
        </pc:spChg>
        <pc:spChg chg="mod">
          <ac:chgData name="明軒 吳" userId="7053278d50dc1d38" providerId="LiveId" clId="{61CCED10-3924-4813-B2B4-74F382531763}" dt="2023-12-07T15:47:02.856" v="1054" actId="12789"/>
          <ac:spMkLst>
            <pc:docMk/>
            <pc:sldMk cId="734419573" sldId="311"/>
            <ac:spMk id="662" creationId="{00000000-0000-0000-0000-000000000000}"/>
          </ac:spMkLst>
        </pc:spChg>
        <pc:spChg chg="mod">
          <ac:chgData name="明軒 吳" userId="7053278d50dc1d38" providerId="LiveId" clId="{61CCED10-3924-4813-B2B4-74F382531763}" dt="2023-12-07T15:47:02.856" v="1054" actId="12789"/>
          <ac:spMkLst>
            <pc:docMk/>
            <pc:sldMk cId="734419573" sldId="311"/>
            <ac:spMk id="663" creationId="{00000000-0000-0000-0000-000000000000}"/>
          </ac:spMkLst>
        </pc:spChg>
        <pc:spChg chg="mod">
          <ac:chgData name="明軒 吳" userId="7053278d50dc1d38" providerId="LiveId" clId="{61CCED10-3924-4813-B2B4-74F382531763}" dt="2023-12-07T15:47:02.856" v="1054" actId="12789"/>
          <ac:spMkLst>
            <pc:docMk/>
            <pc:sldMk cId="734419573" sldId="311"/>
            <ac:spMk id="664" creationId="{00000000-0000-0000-0000-000000000000}"/>
          </ac:spMkLst>
        </pc:spChg>
        <pc:spChg chg="mod">
          <ac:chgData name="明軒 吳" userId="7053278d50dc1d38" providerId="LiveId" clId="{61CCED10-3924-4813-B2B4-74F382531763}" dt="2023-12-07T15:47:02.856" v="1054" actId="12789"/>
          <ac:spMkLst>
            <pc:docMk/>
            <pc:sldMk cId="734419573" sldId="311"/>
            <ac:spMk id="665" creationId="{00000000-0000-0000-0000-000000000000}"/>
          </ac:spMkLst>
        </pc:spChg>
        <pc:spChg chg="mod">
          <ac:chgData name="明軒 吳" userId="7053278d50dc1d38" providerId="LiveId" clId="{61CCED10-3924-4813-B2B4-74F382531763}" dt="2023-12-07T15:47:02.856" v="1054" actId="12789"/>
          <ac:spMkLst>
            <pc:docMk/>
            <pc:sldMk cId="734419573" sldId="311"/>
            <ac:spMk id="666" creationId="{00000000-0000-0000-0000-000000000000}"/>
          </ac:spMkLst>
        </pc:spChg>
        <pc:spChg chg="mod">
          <ac:chgData name="明軒 吳" userId="7053278d50dc1d38" providerId="LiveId" clId="{61CCED10-3924-4813-B2B4-74F382531763}" dt="2023-12-07T15:47:02.856" v="1054" actId="12789"/>
          <ac:spMkLst>
            <pc:docMk/>
            <pc:sldMk cId="734419573" sldId="311"/>
            <ac:spMk id="667" creationId="{00000000-0000-0000-0000-000000000000}"/>
          </ac:spMkLst>
        </pc:spChg>
        <pc:spChg chg="mod">
          <ac:chgData name="明軒 吳" userId="7053278d50dc1d38" providerId="LiveId" clId="{61CCED10-3924-4813-B2B4-74F382531763}" dt="2023-12-07T15:47:02.856" v="1054" actId="12789"/>
          <ac:spMkLst>
            <pc:docMk/>
            <pc:sldMk cId="734419573" sldId="311"/>
            <ac:spMk id="668" creationId="{00000000-0000-0000-0000-000000000000}"/>
          </ac:spMkLst>
        </pc:spChg>
        <pc:spChg chg="mod">
          <ac:chgData name="明軒 吳" userId="7053278d50dc1d38" providerId="LiveId" clId="{61CCED10-3924-4813-B2B4-74F382531763}" dt="2023-12-07T15:47:02.856" v="1054" actId="12789"/>
          <ac:spMkLst>
            <pc:docMk/>
            <pc:sldMk cId="734419573" sldId="311"/>
            <ac:spMk id="669" creationId="{00000000-0000-0000-0000-000000000000}"/>
          </ac:spMkLst>
        </pc:spChg>
        <pc:spChg chg="mod">
          <ac:chgData name="明軒 吳" userId="7053278d50dc1d38" providerId="LiveId" clId="{61CCED10-3924-4813-B2B4-74F382531763}" dt="2023-12-07T15:47:02.856" v="1054" actId="12789"/>
          <ac:spMkLst>
            <pc:docMk/>
            <pc:sldMk cId="734419573" sldId="311"/>
            <ac:spMk id="670" creationId="{00000000-0000-0000-0000-000000000000}"/>
          </ac:spMkLst>
        </pc:spChg>
        <pc:spChg chg="mod">
          <ac:chgData name="明軒 吳" userId="7053278d50dc1d38" providerId="LiveId" clId="{61CCED10-3924-4813-B2B4-74F382531763}" dt="2023-12-07T15:47:02.856" v="1054" actId="12789"/>
          <ac:spMkLst>
            <pc:docMk/>
            <pc:sldMk cId="734419573" sldId="311"/>
            <ac:spMk id="671" creationId="{00000000-0000-0000-0000-000000000000}"/>
          </ac:spMkLst>
        </pc:spChg>
        <pc:spChg chg="mod">
          <ac:chgData name="明軒 吳" userId="7053278d50dc1d38" providerId="LiveId" clId="{61CCED10-3924-4813-B2B4-74F382531763}" dt="2023-12-07T15:47:02.856" v="1054" actId="12789"/>
          <ac:spMkLst>
            <pc:docMk/>
            <pc:sldMk cId="734419573" sldId="311"/>
            <ac:spMk id="672" creationId="{00000000-0000-0000-0000-000000000000}"/>
          </ac:spMkLst>
        </pc:spChg>
        <pc:spChg chg="mod">
          <ac:chgData name="明軒 吳" userId="7053278d50dc1d38" providerId="LiveId" clId="{61CCED10-3924-4813-B2B4-74F382531763}" dt="2023-12-07T15:47:02.856" v="1054" actId="12789"/>
          <ac:spMkLst>
            <pc:docMk/>
            <pc:sldMk cId="734419573" sldId="311"/>
            <ac:spMk id="673" creationId="{00000000-0000-0000-0000-000000000000}"/>
          </ac:spMkLst>
        </pc:spChg>
        <pc:spChg chg="mod">
          <ac:chgData name="明軒 吳" userId="7053278d50dc1d38" providerId="LiveId" clId="{61CCED10-3924-4813-B2B4-74F382531763}" dt="2023-12-07T15:47:02.856" v="1054" actId="12789"/>
          <ac:spMkLst>
            <pc:docMk/>
            <pc:sldMk cId="734419573" sldId="311"/>
            <ac:spMk id="674" creationId="{00000000-0000-0000-0000-000000000000}"/>
          </ac:spMkLst>
        </pc:spChg>
        <pc:spChg chg="mod">
          <ac:chgData name="明軒 吳" userId="7053278d50dc1d38" providerId="LiveId" clId="{61CCED10-3924-4813-B2B4-74F382531763}" dt="2023-12-07T15:47:02.856" v="1054" actId="12789"/>
          <ac:spMkLst>
            <pc:docMk/>
            <pc:sldMk cId="734419573" sldId="311"/>
            <ac:spMk id="675" creationId="{00000000-0000-0000-0000-000000000000}"/>
          </ac:spMkLst>
        </pc:spChg>
        <pc:spChg chg="mod">
          <ac:chgData name="明軒 吳" userId="7053278d50dc1d38" providerId="LiveId" clId="{61CCED10-3924-4813-B2B4-74F382531763}" dt="2023-12-07T15:47:02.856" v="1054" actId="12789"/>
          <ac:spMkLst>
            <pc:docMk/>
            <pc:sldMk cId="734419573" sldId="311"/>
            <ac:spMk id="676" creationId="{00000000-0000-0000-0000-000000000000}"/>
          </ac:spMkLst>
        </pc:spChg>
        <pc:spChg chg="mod">
          <ac:chgData name="明軒 吳" userId="7053278d50dc1d38" providerId="LiveId" clId="{61CCED10-3924-4813-B2B4-74F382531763}" dt="2023-12-07T15:47:02.856" v="1054" actId="12789"/>
          <ac:spMkLst>
            <pc:docMk/>
            <pc:sldMk cId="734419573" sldId="311"/>
            <ac:spMk id="677" creationId="{00000000-0000-0000-0000-000000000000}"/>
          </ac:spMkLst>
        </pc:spChg>
        <pc:spChg chg="mod">
          <ac:chgData name="明軒 吳" userId="7053278d50dc1d38" providerId="LiveId" clId="{61CCED10-3924-4813-B2B4-74F382531763}" dt="2023-12-07T15:47:02.856" v="1054" actId="12789"/>
          <ac:spMkLst>
            <pc:docMk/>
            <pc:sldMk cId="734419573" sldId="311"/>
            <ac:spMk id="678" creationId="{00000000-0000-0000-0000-000000000000}"/>
          </ac:spMkLst>
        </pc:spChg>
        <pc:spChg chg="mod">
          <ac:chgData name="明軒 吳" userId="7053278d50dc1d38" providerId="LiveId" clId="{61CCED10-3924-4813-B2B4-74F382531763}" dt="2023-12-07T15:47:02.856" v="1054" actId="12789"/>
          <ac:spMkLst>
            <pc:docMk/>
            <pc:sldMk cId="734419573" sldId="311"/>
            <ac:spMk id="679" creationId="{00000000-0000-0000-0000-000000000000}"/>
          </ac:spMkLst>
        </pc:spChg>
        <pc:spChg chg="mod">
          <ac:chgData name="明軒 吳" userId="7053278d50dc1d38" providerId="LiveId" clId="{61CCED10-3924-4813-B2B4-74F382531763}" dt="2023-12-07T15:47:02.856" v="1054" actId="12789"/>
          <ac:spMkLst>
            <pc:docMk/>
            <pc:sldMk cId="734419573" sldId="311"/>
            <ac:spMk id="680" creationId="{00000000-0000-0000-0000-000000000000}"/>
          </ac:spMkLst>
        </pc:spChg>
        <pc:spChg chg="mod">
          <ac:chgData name="明軒 吳" userId="7053278d50dc1d38" providerId="LiveId" clId="{61CCED10-3924-4813-B2B4-74F382531763}" dt="2023-12-07T15:47:02.856" v="1054" actId="12789"/>
          <ac:spMkLst>
            <pc:docMk/>
            <pc:sldMk cId="734419573" sldId="311"/>
            <ac:spMk id="681" creationId="{00000000-0000-0000-0000-000000000000}"/>
          </ac:spMkLst>
        </pc:spChg>
        <pc:spChg chg="mod">
          <ac:chgData name="明軒 吳" userId="7053278d50dc1d38" providerId="LiveId" clId="{61CCED10-3924-4813-B2B4-74F382531763}" dt="2023-12-07T15:47:02.856" v="1054" actId="12789"/>
          <ac:spMkLst>
            <pc:docMk/>
            <pc:sldMk cId="734419573" sldId="311"/>
            <ac:spMk id="682" creationId="{00000000-0000-0000-0000-000000000000}"/>
          </ac:spMkLst>
        </pc:spChg>
        <pc:spChg chg="mod">
          <ac:chgData name="明軒 吳" userId="7053278d50dc1d38" providerId="LiveId" clId="{61CCED10-3924-4813-B2B4-74F382531763}" dt="2023-12-07T15:47:02.856" v="1054" actId="12789"/>
          <ac:spMkLst>
            <pc:docMk/>
            <pc:sldMk cId="734419573" sldId="311"/>
            <ac:spMk id="683" creationId="{00000000-0000-0000-0000-000000000000}"/>
          </ac:spMkLst>
        </pc:spChg>
        <pc:spChg chg="mod">
          <ac:chgData name="明軒 吳" userId="7053278d50dc1d38" providerId="LiveId" clId="{61CCED10-3924-4813-B2B4-74F382531763}" dt="2023-12-07T15:47:02.856" v="1054" actId="12789"/>
          <ac:spMkLst>
            <pc:docMk/>
            <pc:sldMk cId="734419573" sldId="311"/>
            <ac:spMk id="684" creationId="{00000000-0000-0000-0000-000000000000}"/>
          </ac:spMkLst>
        </pc:spChg>
        <pc:spChg chg="mod">
          <ac:chgData name="明軒 吳" userId="7053278d50dc1d38" providerId="LiveId" clId="{61CCED10-3924-4813-B2B4-74F382531763}" dt="2023-12-07T15:47:02.856" v="1054" actId="12789"/>
          <ac:spMkLst>
            <pc:docMk/>
            <pc:sldMk cId="734419573" sldId="311"/>
            <ac:spMk id="685" creationId="{00000000-0000-0000-0000-000000000000}"/>
          </ac:spMkLst>
        </pc:spChg>
        <pc:spChg chg="mod">
          <ac:chgData name="明軒 吳" userId="7053278d50dc1d38" providerId="LiveId" clId="{61CCED10-3924-4813-B2B4-74F382531763}" dt="2023-12-07T15:47:02.856" v="1054" actId="12789"/>
          <ac:spMkLst>
            <pc:docMk/>
            <pc:sldMk cId="734419573" sldId="311"/>
            <ac:spMk id="686" creationId="{00000000-0000-0000-0000-000000000000}"/>
          </ac:spMkLst>
        </pc:spChg>
        <pc:spChg chg="mod">
          <ac:chgData name="明軒 吳" userId="7053278d50dc1d38" providerId="LiveId" clId="{61CCED10-3924-4813-B2B4-74F382531763}" dt="2023-12-07T15:47:02.856" v="1054" actId="12789"/>
          <ac:spMkLst>
            <pc:docMk/>
            <pc:sldMk cId="734419573" sldId="311"/>
            <ac:spMk id="687" creationId="{00000000-0000-0000-0000-000000000000}"/>
          </ac:spMkLst>
        </pc:spChg>
        <pc:spChg chg="mod">
          <ac:chgData name="明軒 吳" userId="7053278d50dc1d38" providerId="LiveId" clId="{61CCED10-3924-4813-B2B4-74F382531763}" dt="2023-12-07T15:47:02.856" v="1054" actId="12789"/>
          <ac:spMkLst>
            <pc:docMk/>
            <pc:sldMk cId="734419573" sldId="311"/>
            <ac:spMk id="688" creationId="{00000000-0000-0000-0000-000000000000}"/>
          </ac:spMkLst>
        </pc:spChg>
        <pc:spChg chg="mod">
          <ac:chgData name="明軒 吳" userId="7053278d50dc1d38" providerId="LiveId" clId="{61CCED10-3924-4813-B2B4-74F382531763}" dt="2023-12-07T15:47:02.856" v="1054" actId="12789"/>
          <ac:spMkLst>
            <pc:docMk/>
            <pc:sldMk cId="734419573" sldId="311"/>
            <ac:spMk id="689" creationId="{00000000-0000-0000-0000-000000000000}"/>
          </ac:spMkLst>
        </pc:spChg>
        <pc:spChg chg="mod">
          <ac:chgData name="明軒 吳" userId="7053278d50dc1d38" providerId="LiveId" clId="{61CCED10-3924-4813-B2B4-74F382531763}" dt="2023-12-07T15:47:02.856" v="1054" actId="12789"/>
          <ac:spMkLst>
            <pc:docMk/>
            <pc:sldMk cId="734419573" sldId="311"/>
            <ac:spMk id="690" creationId="{00000000-0000-0000-0000-000000000000}"/>
          </ac:spMkLst>
        </pc:spChg>
        <pc:spChg chg="mod">
          <ac:chgData name="明軒 吳" userId="7053278d50dc1d38" providerId="LiveId" clId="{61CCED10-3924-4813-B2B4-74F382531763}" dt="2023-12-07T15:47:02.856" v="1054" actId="12789"/>
          <ac:spMkLst>
            <pc:docMk/>
            <pc:sldMk cId="734419573" sldId="311"/>
            <ac:spMk id="691" creationId="{00000000-0000-0000-0000-000000000000}"/>
          </ac:spMkLst>
        </pc:spChg>
        <pc:spChg chg="mod">
          <ac:chgData name="明軒 吳" userId="7053278d50dc1d38" providerId="LiveId" clId="{61CCED10-3924-4813-B2B4-74F382531763}" dt="2023-12-07T15:47:02.856" v="1054" actId="12789"/>
          <ac:spMkLst>
            <pc:docMk/>
            <pc:sldMk cId="734419573" sldId="311"/>
            <ac:spMk id="692" creationId="{00000000-0000-0000-0000-000000000000}"/>
          </ac:spMkLst>
        </pc:spChg>
        <pc:spChg chg="mod">
          <ac:chgData name="明軒 吳" userId="7053278d50dc1d38" providerId="LiveId" clId="{61CCED10-3924-4813-B2B4-74F382531763}" dt="2023-12-07T15:47:02.856" v="1054" actId="12789"/>
          <ac:spMkLst>
            <pc:docMk/>
            <pc:sldMk cId="734419573" sldId="311"/>
            <ac:spMk id="693" creationId="{00000000-0000-0000-0000-000000000000}"/>
          </ac:spMkLst>
        </pc:spChg>
        <pc:spChg chg="mod">
          <ac:chgData name="明軒 吳" userId="7053278d50dc1d38" providerId="LiveId" clId="{61CCED10-3924-4813-B2B4-74F382531763}" dt="2023-12-07T15:47:02.856" v="1054" actId="12789"/>
          <ac:spMkLst>
            <pc:docMk/>
            <pc:sldMk cId="734419573" sldId="311"/>
            <ac:spMk id="694" creationId="{00000000-0000-0000-0000-000000000000}"/>
          </ac:spMkLst>
        </pc:spChg>
        <pc:spChg chg="mod">
          <ac:chgData name="明軒 吳" userId="7053278d50dc1d38" providerId="LiveId" clId="{61CCED10-3924-4813-B2B4-74F382531763}" dt="2023-12-07T15:47:02.856" v="1054" actId="12789"/>
          <ac:spMkLst>
            <pc:docMk/>
            <pc:sldMk cId="734419573" sldId="311"/>
            <ac:spMk id="695" creationId="{00000000-0000-0000-0000-000000000000}"/>
          </ac:spMkLst>
        </pc:spChg>
        <pc:spChg chg="mod">
          <ac:chgData name="明軒 吳" userId="7053278d50dc1d38" providerId="LiveId" clId="{61CCED10-3924-4813-B2B4-74F382531763}" dt="2023-12-07T15:47:02.856" v="1054" actId="12789"/>
          <ac:spMkLst>
            <pc:docMk/>
            <pc:sldMk cId="734419573" sldId="311"/>
            <ac:spMk id="696" creationId="{00000000-0000-0000-0000-000000000000}"/>
          </ac:spMkLst>
        </pc:spChg>
        <pc:spChg chg="mod">
          <ac:chgData name="明軒 吳" userId="7053278d50dc1d38" providerId="LiveId" clId="{61CCED10-3924-4813-B2B4-74F382531763}" dt="2023-12-07T15:47:02.856" v="1054" actId="12789"/>
          <ac:spMkLst>
            <pc:docMk/>
            <pc:sldMk cId="734419573" sldId="311"/>
            <ac:spMk id="697" creationId="{00000000-0000-0000-0000-000000000000}"/>
          </ac:spMkLst>
        </pc:spChg>
        <pc:spChg chg="mod">
          <ac:chgData name="明軒 吳" userId="7053278d50dc1d38" providerId="LiveId" clId="{61CCED10-3924-4813-B2B4-74F382531763}" dt="2023-12-07T15:47:02.856" v="1054" actId="12789"/>
          <ac:spMkLst>
            <pc:docMk/>
            <pc:sldMk cId="734419573" sldId="311"/>
            <ac:spMk id="698" creationId="{00000000-0000-0000-0000-000000000000}"/>
          </ac:spMkLst>
        </pc:spChg>
        <pc:spChg chg="mod">
          <ac:chgData name="明軒 吳" userId="7053278d50dc1d38" providerId="LiveId" clId="{61CCED10-3924-4813-B2B4-74F382531763}" dt="2023-12-07T15:47:02.856" v="1054" actId="12789"/>
          <ac:spMkLst>
            <pc:docMk/>
            <pc:sldMk cId="734419573" sldId="311"/>
            <ac:spMk id="699" creationId="{00000000-0000-0000-0000-000000000000}"/>
          </ac:spMkLst>
        </pc:spChg>
        <pc:spChg chg="mod">
          <ac:chgData name="明軒 吳" userId="7053278d50dc1d38" providerId="LiveId" clId="{61CCED10-3924-4813-B2B4-74F382531763}" dt="2023-12-07T15:47:02.856" v="1054" actId="12789"/>
          <ac:spMkLst>
            <pc:docMk/>
            <pc:sldMk cId="734419573" sldId="311"/>
            <ac:spMk id="700" creationId="{00000000-0000-0000-0000-000000000000}"/>
          </ac:spMkLst>
        </pc:spChg>
        <pc:spChg chg="mod">
          <ac:chgData name="明軒 吳" userId="7053278d50dc1d38" providerId="LiveId" clId="{61CCED10-3924-4813-B2B4-74F382531763}" dt="2023-12-07T15:47:02.856" v="1054" actId="12789"/>
          <ac:spMkLst>
            <pc:docMk/>
            <pc:sldMk cId="734419573" sldId="311"/>
            <ac:spMk id="701" creationId="{00000000-0000-0000-0000-000000000000}"/>
          </ac:spMkLst>
        </pc:spChg>
        <pc:spChg chg="mod">
          <ac:chgData name="明軒 吳" userId="7053278d50dc1d38" providerId="LiveId" clId="{61CCED10-3924-4813-B2B4-74F382531763}" dt="2023-12-07T15:47:02.856" v="1054" actId="12789"/>
          <ac:spMkLst>
            <pc:docMk/>
            <pc:sldMk cId="734419573" sldId="311"/>
            <ac:spMk id="702" creationId="{00000000-0000-0000-0000-000000000000}"/>
          </ac:spMkLst>
        </pc:spChg>
        <pc:spChg chg="mod">
          <ac:chgData name="明軒 吳" userId="7053278d50dc1d38" providerId="LiveId" clId="{61CCED10-3924-4813-B2B4-74F382531763}" dt="2023-12-07T15:47:02.856" v="1054" actId="12789"/>
          <ac:spMkLst>
            <pc:docMk/>
            <pc:sldMk cId="734419573" sldId="311"/>
            <ac:spMk id="703" creationId="{00000000-0000-0000-0000-000000000000}"/>
          </ac:spMkLst>
        </pc:spChg>
        <pc:spChg chg="mod">
          <ac:chgData name="明軒 吳" userId="7053278d50dc1d38" providerId="LiveId" clId="{61CCED10-3924-4813-B2B4-74F382531763}" dt="2023-12-07T15:47:02.856" v="1054" actId="12789"/>
          <ac:spMkLst>
            <pc:docMk/>
            <pc:sldMk cId="734419573" sldId="311"/>
            <ac:spMk id="704" creationId="{00000000-0000-0000-0000-000000000000}"/>
          </ac:spMkLst>
        </pc:spChg>
        <pc:spChg chg="mod">
          <ac:chgData name="明軒 吳" userId="7053278d50dc1d38" providerId="LiveId" clId="{61CCED10-3924-4813-B2B4-74F382531763}" dt="2023-12-07T15:47:02.856" v="1054" actId="12789"/>
          <ac:spMkLst>
            <pc:docMk/>
            <pc:sldMk cId="734419573" sldId="311"/>
            <ac:spMk id="705" creationId="{00000000-0000-0000-0000-000000000000}"/>
          </ac:spMkLst>
        </pc:spChg>
        <pc:spChg chg="add del">
          <ac:chgData name="明軒 吳" userId="7053278d50dc1d38" providerId="LiveId" clId="{61CCED10-3924-4813-B2B4-74F382531763}" dt="2023-12-07T15:46:13.726" v="1047" actId="478"/>
          <ac:spMkLst>
            <pc:docMk/>
            <pc:sldMk cId="734419573" sldId="311"/>
            <ac:spMk id="706" creationId="{00000000-0000-0000-0000-000000000000}"/>
          </ac:spMkLst>
        </pc:spChg>
        <pc:spChg chg="add del">
          <ac:chgData name="明軒 吳" userId="7053278d50dc1d38" providerId="LiveId" clId="{61CCED10-3924-4813-B2B4-74F382531763}" dt="2023-12-07T15:46:13.726" v="1047" actId="478"/>
          <ac:spMkLst>
            <pc:docMk/>
            <pc:sldMk cId="734419573" sldId="311"/>
            <ac:spMk id="707" creationId="{00000000-0000-0000-0000-000000000000}"/>
          </ac:spMkLst>
        </pc:spChg>
        <pc:spChg chg="add del">
          <ac:chgData name="明軒 吳" userId="7053278d50dc1d38" providerId="LiveId" clId="{61CCED10-3924-4813-B2B4-74F382531763}" dt="2023-12-07T15:46:13.726" v="1047" actId="478"/>
          <ac:spMkLst>
            <pc:docMk/>
            <pc:sldMk cId="734419573" sldId="311"/>
            <ac:spMk id="708" creationId="{00000000-0000-0000-0000-000000000000}"/>
          </ac:spMkLst>
        </pc:spChg>
        <pc:spChg chg="mod">
          <ac:chgData name="明軒 吳" userId="7053278d50dc1d38" providerId="LiveId" clId="{61CCED10-3924-4813-B2B4-74F382531763}" dt="2023-12-07T15:49:35.312" v="1109" actId="1037"/>
          <ac:spMkLst>
            <pc:docMk/>
            <pc:sldMk cId="734419573" sldId="311"/>
            <ac:spMk id="709" creationId="{00000000-0000-0000-0000-000000000000}"/>
          </ac:spMkLst>
        </pc:spChg>
        <pc:spChg chg="mod">
          <ac:chgData name="明軒 吳" userId="7053278d50dc1d38" providerId="LiveId" clId="{61CCED10-3924-4813-B2B4-74F382531763}" dt="2023-12-07T15:49:35.312" v="1109" actId="1037"/>
          <ac:spMkLst>
            <pc:docMk/>
            <pc:sldMk cId="734419573" sldId="311"/>
            <ac:spMk id="710" creationId="{00000000-0000-0000-0000-000000000000}"/>
          </ac:spMkLst>
        </pc:spChg>
        <pc:spChg chg="mod">
          <ac:chgData name="明軒 吳" userId="7053278d50dc1d38" providerId="LiveId" clId="{61CCED10-3924-4813-B2B4-74F382531763}" dt="2023-12-07T15:49:35.312" v="1109" actId="1037"/>
          <ac:spMkLst>
            <pc:docMk/>
            <pc:sldMk cId="734419573" sldId="311"/>
            <ac:spMk id="711" creationId="{00000000-0000-0000-0000-000000000000}"/>
          </ac:spMkLst>
        </pc:spChg>
        <pc:grpChg chg="add del mod">
          <ac:chgData name="明軒 吳" userId="7053278d50dc1d38" providerId="LiveId" clId="{61CCED10-3924-4813-B2B4-74F382531763}" dt="2023-12-07T16:21:50.395" v="1354"/>
          <ac:grpSpMkLst>
            <pc:docMk/>
            <pc:sldMk cId="734419573" sldId="311"/>
            <ac:grpSpMk id="2" creationId="{E2E2170B-A4E0-6AC3-ED85-4A67E2F09595}"/>
          </ac:grpSpMkLst>
        </pc:grpChg>
        <pc:grpChg chg="mod">
          <ac:chgData name="明軒 吳" userId="7053278d50dc1d38" providerId="LiveId" clId="{61CCED10-3924-4813-B2B4-74F382531763}" dt="2023-12-07T16:21:37.171" v="1353"/>
          <ac:grpSpMkLst>
            <pc:docMk/>
            <pc:sldMk cId="734419573" sldId="311"/>
            <ac:grpSpMk id="3" creationId="{D52BD1E7-D464-6628-3CBC-E4DB3A18CF2D}"/>
          </ac:grpSpMkLst>
        </pc:grpChg>
        <pc:grpChg chg="add del mod">
          <ac:chgData name="明軒 吳" userId="7053278d50dc1d38" providerId="LiveId" clId="{61CCED10-3924-4813-B2B4-74F382531763}" dt="2023-12-07T15:47:06.931" v="1055" actId="478"/>
          <ac:grpSpMkLst>
            <pc:docMk/>
            <pc:sldMk cId="734419573" sldId="311"/>
            <ac:grpSpMk id="654" creationId="{00000000-0000-0000-0000-000000000000}"/>
          </ac:grpSpMkLst>
        </pc:grpChg>
        <pc:picChg chg="mod">
          <ac:chgData name="明軒 吳" userId="7053278d50dc1d38" providerId="LiveId" clId="{61CCED10-3924-4813-B2B4-74F382531763}" dt="2023-12-07T16:21:37.171" v="1353"/>
          <ac:picMkLst>
            <pc:docMk/>
            <pc:sldMk cId="734419573" sldId="311"/>
            <ac:picMk id="12" creationId="{CFB3B0BA-750C-E3D6-2D9C-6D652D456AA4}"/>
          </ac:picMkLst>
        </pc:picChg>
        <pc:picChg chg="mod">
          <ac:chgData name="明軒 吳" userId="7053278d50dc1d38" providerId="LiveId" clId="{61CCED10-3924-4813-B2B4-74F382531763}" dt="2023-12-07T16:21:37.171" v="1353"/>
          <ac:picMkLst>
            <pc:docMk/>
            <pc:sldMk cId="734419573" sldId="311"/>
            <ac:picMk id="13" creationId="{1D9A7210-44DD-94F9-9044-76C307286C01}"/>
          </ac:picMkLst>
        </pc:picChg>
        <pc:picChg chg="mod">
          <ac:chgData name="明軒 吳" userId="7053278d50dc1d38" providerId="LiveId" clId="{61CCED10-3924-4813-B2B4-74F382531763}" dt="2023-12-07T16:21:37.171" v="1353"/>
          <ac:picMkLst>
            <pc:docMk/>
            <pc:sldMk cId="734419573" sldId="311"/>
            <ac:picMk id="14" creationId="{17053749-4225-647C-A32F-93A094AF272C}"/>
          </ac:picMkLst>
        </pc:picChg>
        <pc:picChg chg="add mod">
          <ac:chgData name="明軒 吳" userId="7053278d50dc1d38" providerId="LiveId" clId="{61CCED10-3924-4813-B2B4-74F382531763}" dt="2023-12-07T15:54:32.984" v="1128" actId="12788"/>
          <ac:picMkLst>
            <pc:docMk/>
            <pc:sldMk cId="734419573" sldId="311"/>
            <ac:picMk id="5122" creationId="{2D39BF7B-CDFD-ED5C-E80A-18CAB76FAEE0}"/>
          </ac:picMkLst>
        </pc:picChg>
        <pc:picChg chg="add mod">
          <ac:chgData name="明軒 吳" userId="7053278d50dc1d38" providerId="LiveId" clId="{61CCED10-3924-4813-B2B4-74F382531763}" dt="2023-12-07T15:54:26.725" v="1127" actId="12788"/>
          <ac:picMkLst>
            <pc:docMk/>
            <pc:sldMk cId="734419573" sldId="311"/>
            <ac:picMk id="5124" creationId="{94348E05-993E-B501-C635-19A7DDA50AE3}"/>
          </ac:picMkLst>
        </pc:picChg>
        <pc:picChg chg="add del">
          <ac:chgData name="明軒 吳" userId="7053278d50dc1d38" providerId="LiveId" clId="{61CCED10-3924-4813-B2B4-74F382531763}" dt="2023-12-07T15:51:08.745" v="1120"/>
          <ac:picMkLst>
            <pc:docMk/>
            <pc:sldMk cId="734419573" sldId="311"/>
            <ac:picMk id="5126" creationId="{200CD07F-7E5C-9087-8615-09776B50A916}"/>
          </ac:picMkLst>
        </pc:picChg>
        <pc:picChg chg="add mod">
          <ac:chgData name="明軒 吳" userId="7053278d50dc1d38" providerId="LiveId" clId="{61CCED10-3924-4813-B2B4-74F382531763}" dt="2023-12-07T15:54:32.984" v="1128" actId="12788"/>
          <ac:picMkLst>
            <pc:docMk/>
            <pc:sldMk cId="734419573" sldId="311"/>
            <ac:picMk id="5128" creationId="{944CF12B-F9AB-40F9-2527-0E757F9E385A}"/>
          </ac:picMkLst>
        </pc:picChg>
        <pc:cxnChg chg="mod">
          <ac:chgData name="明軒 吳" userId="7053278d50dc1d38" providerId="LiveId" clId="{61CCED10-3924-4813-B2B4-74F382531763}" dt="2023-12-07T16:21:37.171" v="1353"/>
          <ac:cxnSpMkLst>
            <pc:docMk/>
            <pc:sldMk cId="734419573" sldId="311"/>
            <ac:cxnSpMk id="8" creationId="{0C34E189-D0FD-644E-B432-B4E588B5C6CD}"/>
          </ac:cxnSpMkLst>
        </pc:cxnChg>
        <pc:cxnChg chg="mod">
          <ac:chgData name="明軒 吳" userId="7053278d50dc1d38" providerId="LiveId" clId="{61CCED10-3924-4813-B2B4-74F382531763}" dt="2023-12-07T16:21:37.171" v="1353"/>
          <ac:cxnSpMkLst>
            <pc:docMk/>
            <pc:sldMk cId="734419573" sldId="311"/>
            <ac:cxnSpMk id="9" creationId="{38CA77A1-5D78-C215-7944-E17B5694CBF4}"/>
          </ac:cxnSpMkLst>
        </pc:cxnChg>
      </pc:sldChg>
      <pc:sldChg chg="addSp delSp modSp add del mod">
        <pc:chgData name="明軒 吳" userId="7053278d50dc1d38" providerId="LiveId" clId="{61CCED10-3924-4813-B2B4-74F382531763}" dt="2023-12-07T15:44:39.490" v="1035"/>
        <pc:sldMkLst>
          <pc:docMk/>
          <pc:sldMk cId="2420981852" sldId="311"/>
        </pc:sldMkLst>
        <pc:spChg chg="mod">
          <ac:chgData name="明軒 吳" userId="7053278d50dc1d38" providerId="LiveId" clId="{61CCED10-3924-4813-B2B4-74F382531763}" dt="2023-12-07T15:44:38.672" v="1034"/>
          <ac:spMkLst>
            <pc:docMk/>
            <pc:sldMk cId="2420981852" sldId="311"/>
            <ac:spMk id="462" creationId="{00000000-0000-0000-0000-000000000000}"/>
          </ac:spMkLst>
        </pc:spChg>
        <pc:picChg chg="add del">
          <ac:chgData name="明軒 吳" userId="7053278d50dc1d38" providerId="LiveId" clId="{61CCED10-3924-4813-B2B4-74F382531763}" dt="2023-12-07T15:44:37.412" v="1033"/>
          <ac:picMkLst>
            <pc:docMk/>
            <pc:sldMk cId="2420981852" sldId="311"/>
            <ac:picMk id="2050" creationId="{D926C32A-BDE8-114C-F8A8-B289E0867D18}"/>
          </ac:picMkLst>
        </pc:picChg>
      </pc:sldChg>
      <pc:sldChg chg="add del">
        <pc:chgData name="明軒 吳" userId="7053278d50dc1d38" providerId="LiveId" clId="{61CCED10-3924-4813-B2B4-74F382531763}" dt="2023-12-07T15:42:49.435" v="1029" actId="47"/>
        <pc:sldMkLst>
          <pc:docMk/>
          <pc:sldMk cId="4272348884" sldId="311"/>
        </pc:sldMkLst>
      </pc:sldChg>
      <pc:sldChg chg="modSp add mod modShow">
        <pc:chgData name="明軒 吳" userId="7053278d50dc1d38" providerId="LiveId" clId="{61CCED10-3924-4813-B2B4-74F382531763}" dt="2023-12-07T16:02:34.206" v="1166" actId="729"/>
        <pc:sldMkLst>
          <pc:docMk/>
          <pc:sldMk cId="1020672253" sldId="312"/>
        </pc:sldMkLst>
        <pc:spChg chg="mod">
          <ac:chgData name="明軒 吳" userId="7053278d50dc1d38" providerId="LiveId" clId="{61CCED10-3924-4813-B2B4-74F382531763}" dt="2023-12-07T16:02:25.633" v="1164" actId="404"/>
          <ac:spMkLst>
            <pc:docMk/>
            <pc:sldMk cId="1020672253" sldId="312"/>
            <ac:spMk id="329" creationId="{00000000-0000-0000-0000-000000000000}"/>
          </ac:spMkLst>
        </pc:spChg>
        <pc:spChg chg="mod">
          <ac:chgData name="明軒 吳" userId="7053278d50dc1d38" providerId="LiveId" clId="{61CCED10-3924-4813-B2B4-74F382531763}" dt="2023-12-07T16:02:28.945" v="1165" actId="6549"/>
          <ac:spMkLst>
            <pc:docMk/>
            <pc:sldMk cId="1020672253" sldId="312"/>
            <ac:spMk id="330" creationId="{00000000-0000-0000-0000-000000000000}"/>
          </ac:spMkLst>
        </pc:spChg>
      </pc:sldChg>
      <pc:sldChg chg="modSp add mod">
        <pc:chgData name="明軒 吳" userId="7053278d50dc1d38" providerId="LiveId" clId="{61CCED10-3924-4813-B2B4-74F382531763}" dt="2023-12-07T16:02:48.673" v="1174" actId="20577"/>
        <pc:sldMkLst>
          <pc:docMk/>
          <pc:sldMk cId="3789920668" sldId="313"/>
        </pc:sldMkLst>
        <pc:spChg chg="mod">
          <ac:chgData name="明軒 吳" userId="7053278d50dc1d38" providerId="LiveId" clId="{61CCED10-3924-4813-B2B4-74F382531763}" dt="2023-12-07T16:02:48.673" v="1174" actId="20577"/>
          <ac:spMkLst>
            <pc:docMk/>
            <pc:sldMk cId="3789920668" sldId="313"/>
            <ac:spMk id="329" creationId="{00000000-0000-0000-0000-000000000000}"/>
          </ac:spMkLst>
        </pc:spChg>
        <pc:spChg chg="mod">
          <ac:chgData name="明軒 吳" userId="7053278d50dc1d38" providerId="LiveId" clId="{61CCED10-3924-4813-B2B4-74F382531763}" dt="2023-12-07T16:02:41.479" v="1169" actId="20577"/>
          <ac:spMkLst>
            <pc:docMk/>
            <pc:sldMk cId="3789920668" sldId="313"/>
            <ac:spMk id="331" creationId="{00000000-0000-0000-0000-000000000000}"/>
          </ac:spMkLst>
        </pc:spChg>
      </pc:sldChg>
      <pc:sldChg chg="addSp delSp modSp add mod modAnim">
        <pc:chgData name="明軒 吳" userId="7053278d50dc1d38" providerId="LiveId" clId="{61CCED10-3924-4813-B2B4-74F382531763}" dt="2023-12-07T16:15:23.964" v="1331"/>
        <pc:sldMkLst>
          <pc:docMk/>
          <pc:sldMk cId="628199417" sldId="314"/>
        </pc:sldMkLst>
        <pc:spChg chg="mod">
          <ac:chgData name="明軒 吳" userId="7053278d50dc1d38" providerId="LiveId" clId="{61CCED10-3924-4813-B2B4-74F382531763}" dt="2023-12-07T16:08:36.417" v="1241" actId="20577"/>
          <ac:spMkLst>
            <pc:docMk/>
            <pc:sldMk cId="628199417" sldId="314"/>
            <ac:spMk id="3" creationId="{E7DEA1E4-359D-E057-D82B-60C348D26E3B}"/>
          </ac:spMkLst>
        </pc:spChg>
        <pc:spChg chg="add mod">
          <ac:chgData name="明軒 吳" userId="7053278d50dc1d38" providerId="LiveId" clId="{61CCED10-3924-4813-B2B4-74F382531763}" dt="2023-12-07T16:08:57.923" v="1242" actId="1076"/>
          <ac:spMkLst>
            <pc:docMk/>
            <pc:sldMk cId="628199417" sldId="314"/>
            <ac:spMk id="6" creationId="{DAB70CE3-424F-A53B-256F-320C309D0DCA}"/>
          </ac:spMkLst>
        </pc:spChg>
        <pc:spChg chg="mod">
          <ac:chgData name="明軒 吳" userId="7053278d50dc1d38" providerId="LiveId" clId="{61CCED10-3924-4813-B2B4-74F382531763}" dt="2023-12-07T16:06:13.835" v="1206" actId="1076"/>
          <ac:spMkLst>
            <pc:docMk/>
            <pc:sldMk cId="628199417" sldId="314"/>
            <ac:spMk id="7" creationId="{3FE1FAB4-A05F-E141-1A7D-38CDAB0A247A}"/>
          </ac:spMkLst>
        </pc:spChg>
        <pc:spChg chg="del">
          <ac:chgData name="明軒 吳" userId="7053278d50dc1d38" providerId="LiveId" clId="{61CCED10-3924-4813-B2B4-74F382531763}" dt="2023-12-07T16:06:56.508" v="1217" actId="478"/>
          <ac:spMkLst>
            <pc:docMk/>
            <pc:sldMk cId="628199417" sldId="314"/>
            <ac:spMk id="8" creationId="{A124DE1C-83BE-565F-F515-6D82D2ABCF1C}"/>
          </ac:spMkLst>
        </pc:spChg>
        <pc:spChg chg="del">
          <ac:chgData name="明軒 吳" userId="7053278d50dc1d38" providerId="LiveId" clId="{61CCED10-3924-4813-B2B4-74F382531763}" dt="2023-12-07T16:05:13.695" v="1190" actId="478"/>
          <ac:spMkLst>
            <pc:docMk/>
            <pc:sldMk cId="628199417" sldId="314"/>
            <ac:spMk id="9" creationId="{F95C2BB5-CE9B-EDC9-7A82-DC80A7CE605F}"/>
          </ac:spMkLst>
        </pc:spChg>
        <pc:spChg chg="del">
          <ac:chgData name="明軒 吳" userId="7053278d50dc1d38" providerId="LiveId" clId="{61CCED10-3924-4813-B2B4-74F382531763}" dt="2023-12-07T16:05:15.442" v="1191" actId="478"/>
          <ac:spMkLst>
            <pc:docMk/>
            <pc:sldMk cId="628199417" sldId="314"/>
            <ac:spMk id="10" creationId="{F9B31E0E-46AB-851E-05BB-22CC35CA0DCA}"/>
          </ac:spMkLst>
        </pc:spChg>
        <pc:spChg chg="del">
          <ac:chgData name="明軒 吳" userId="7053278d50dc1d38" providerId="LiveId" clId="{61CCED10-3924-4813-B2B4-74F382531763}" dt="2023-12-07T16:06:53.950" v="1216" actId="478"/>
          <ac:spMkLst>
            <pc:docMk/>
            <pc:sldMk cId="628199417" sldId="314"/>
            <ac:spMk id="11" creationId="{D4C4E3BE-F64D-1DB7-BE23-55985C5F3D68}"/>
          </ac:spMkLst>
        </pc:spChg>
        <pc:spChg chg="add mod">
          <ac:chgData name="明軒 吳" userId="7053278d50dc1d38" providerId="LiveId" clId="{61CCED10-3924-4813-B2B4-74F382531763}" dt="2023-12-07T16:07:20.460" v="1224" actId="1076"/>
          <ac:spMkLst>
            <pc:docMk/>
            <pc:sldMk cId="628199417" sldId="314"/>
            <ac:spMk id="12" creationId="{3F32B762-E992-8420-23B3-A5CFDC55A9E9}"/>
          </ac:spMkLst>
        </pc:spChg>
        <pc:spChg chg="add mod">
          <ac:chgData name="明軒 吳" userId="7053278d50dc1d38" providerId="LiveId" clId="{61CCED10-3924-4813-B2B4-74F382531763}" dt="2023-12-07T16:09:13.230" v="1244" actId="1076"/>
          <ac:spMkLst>
            <pc:docMk/>
            <pc:sldMk cId="628199417" sldId="314"/>
            <ac:spMk id="26" creationId="{C541B85A-ABB4-239D-85F7-5B739687305F}"/>
          </ac:spMkLst>
        </pc:spChg>
        <pc:spChg chg="add del">
          <ac:chgData name="明軒 吳" userId="7053278d50dc1d38" providerId="LiveId" clId="{61CCED10-3924-4813-B2B4-74F382531763}" dt="2023-12-07T16:10:18.928" v="1257" actId="22"/>
          <ac:spMkLst>
            <pc:docMk/>
            <pc:sldMk cId="628199417" sldId="314"/>
            <ac:spMk id="35" creationId="{F1E3E27A-8D58-BD7C-797F-E002A4E4EB66}"/>
          </ac:spMkLst>
        </pc:spChg>
        <pc:spChg chg="add mod">
          <ac:chgData name="明軒 吳" userId="7053278d50dc1d38" providerId="LiveId" clId="{61CCED10-3924-4813-B2B4-74F382531763}" dt="2023-12-07T16:10:43.002" v="1267" actId="1076"/>
          <ac:spMkLst>
            <pc:docMk/>
            <pc:sldMk cId="628199417" sldId="314"/>
            <ac:spMk id="37" creationId="{28686444-29E2-B4D7-0D5D-0286BDE7941B}"/>
          </ac:spMkLst>
        </pc:spChg>
        <pc:spChg chg="add del mod">
          <ac:chgData name="明軒 吳" userId="7053278d50dc1d38" providerId="LiveId" clId="{61CCED10-3924-4813-B2B4-74F382531763}" dt="2023-12-07T16:13:40.263" v="1299" actId="478"/>
          <ac:spMkLst>
            <pc:docMk/>
            <pc:sldMk cId="628199417" sldId="314"/>
            <ac:spMk id="38" creationId="{1E7BE43C-F8E6-3EBE-EBDA-D5FF9F14F96F}"/>
          </ac:spMkLst>
        </pc:spChg>
        <pc:spChg chg="add mod">
          <ac:chgData name="明軒 吳" userId="7053278d50dc1d38" providerId="LiveId" clId="{61CCED10-3924-4813-B2B4-74F382531763}" dt="2023-12-07T16:13:25.840" v="1298" actId="1076"/>
          <ac:spMkLst>
            <pc:docMk/>
            <pc:sldMk cId="628199417" sldId="314"/>
            <ac:spMk id="39" creationId="{FCE707D4-A54D-90B4-8919-3C358A488DE3}"/>
          </ac:spMkLst>
        </pc:spChg>
        <pc:spChg chg="add mod">
          <ac:chgData name="明軒 吳" userId="7053278d50dc1d38" providerId="LiveId" clId="{61CCED10-3924-4813-B2B4-74F382531763}" dt="2023-12-07T16:13:58.498" v="1313" actId="20577"/>
          <ac:spMkLst>
            <pc:docMk/>
            <pc:sldMk cId="628199417" sldId="314"/>
            <ac:spMk id="40" creationId="{4FF6324C-0F31-D9C8-3F80-DEA7AC052BA8}"/>
          </ac:spMkLst>
        </pc:spChg>
        <pc:spChg chg="add del mod">
          <ac:chgData name="明軒 吳" userId="7053278d50dc1d38" providerId="LiveId" clId="{61CCED10-3924-4813-B2B4-74F382531763}" dt="2023-12-07T16:14:11.946" v="1316" actId="478"/>
          <ac:spMkLst>
            <pc:docMk/>
            <pc:sldMk cId="628199417" sldId="314"/>
            <ac:spMk id="41" creationId="{C3D9170B-17F3-A967-B27A-63612BC3381E}"/>
          </ac:spMkLst>
        </pc:spChg>
        <pc:spChg chg="add mod">
          <ac:chgData name="明軒 吳" userId="7053278d50dc1d38" providerId="LiveId" clId="{61CCED10-3924-4813-B2B4-74F382531763}" dt="2023-12-07T16:14:59.778" v="1327" actId="20577"/>
          <ac:spMkLst>
            <pc:docMk/>
            <pc:sldMk cId="628199417" sldId="314"/>
            <ac:spMk id="44" creationId="{37D12935-BE98-3E04-6E0C-F69A3C792E06}"/>
          </ac:spMkLst>
        </pc:spChg>
        <pc:grpChg chg="add del mod">
          <ac:chgData name="明軒 吳" userId="7053278d50dc1d38" providerId="LiveId" clId="{61CCED10-3924-4813-B2B4-74F382531763}" dt="2023-12-07T16:05:36.985" v="1198" actId="165"/>
          <ac:grpSpMkLst>
            <pc:docMk/>
            <pc:sldMk cId="628199417" sldId="314"/>
            <ac:grpSpMk id="2" creationId="{F81FCE16-FECC-2D00-EF38-057734B225E3}"/>
          </ac:grpSpMkLst>
        </pc:grpChg>
        <pc:picChg chg="del">
          <ac:chgData name="明軒 吳" userId="7053278d50dc1d38" providerId="LiveId" clId="{61CCED10-3924-4813-B2B4-74F382531763}" dt="2023-12-07T16:06:51.716" v="1215" actId="478"/>
          <ac:picMkLst>
            <pc:docMk/>
            <pc:sldMk cId="628199417" sldId="314"/>
            <ac:picMk id="4" creationId="{76FAF745-A1DC-75D7-D81E-02A29986803D}"/>
          </ac:picMkLst>
        </pc:picChg>
        <pc:picChg chg="mod topLvl">
          <ac:chgData name="明軒 吳" userId="7053278d50dc1d38" providerId="LiveId" clId="{61CCED10-3924-4813-B2B4-74F382531763}" dt="2023-12-07T16:05:57.980" v="1203" actId="1076"/>
          <ac:picMkLst>
            <pc:docMk/>
            <pc:sldMk cId="628199417" sldId="314"/>
            <ac:picMk id="5" creationId="{764FA89A-ACE1-9962-A7BF-CF3ED434824A}"/>
          </ac:picMkLst>
        </pc:picChg>
        <pc:picChg chg="add mod">
          <ac:chgData name="明軒 吳" userId="7053278d50dc1d38" providerId="LiveId" clId="{61CCED10-3924-4813-B2B4-74F382531763}" dt="2023-12-07T16:09:13.230" v="1244" actId="1076"/>
          <ac:picMkLst>
            <pc:docMk/>
            <pc:sldMk cId="628199417" sldId="314"/>
            <ac:picMk id="24" creationId="{1F84DD49-1A0B-DE6B-AA7D-A4793E23B7A1}"/>
          </ac:picMkLst>
        </pc:picChg>
        <pc:picChg chg="add mod">
          <ac:chgData name="明軒 吳" userId="7053278d50dc1d38" providerId="LiveId" clId="{61CCED10-3924-4813-B2B4-74F382531763}" dt="2023-12-07T16:09:13.230" v="1244" actId="1076"/>
          <ac:picMkLst>
            <pc:docMk/>
            <pc:sldMk cId="628199417" sldId="314"/>
            <ac:picMk id="25" creationId="{A896A638-CF6C-EE95-D32E-8738C6BCB9DC}"/>
          </ac:picMkLst>
        </pc:picChg>
        <pc:picChg chg="mod topLvl">
          <ac:chgData name="明軒 吳" userId="7053278d50dc1d38" providerId="LiveId" clId="{61CCED10-3924-4813-B2B4-74F382531763}" dt="2023-12-07T16:06:01.639" v="1204" actId="1076"/>
          <ac:picMkLst>
            <pc:docMk/>
            <pc:sldMk cId="628199417" sldId="314"/>
            <ac:picMk id="1028" creationId="{3276DBED-3E9E-A2C3-82DB-09A347D7ED35}"/>
          </ac:picMkLst>
        </pc:picChg>
        <pc:cxnChg chg="add mod">
          <ac:chgData name="明軒 吳" userId="7053278d50dc1d38" providerId="LiveId" clId="{61CCED10-3924-4813-B2B4-74F382531763}" dt="2023-12-07T16:09:16.445" v="1245" actId="14100"/>
          <ac:cxnSpMkLst>
            <pc:docMk/>
            <pc:sldMk cId="628199417" sldId="314"/>
            <ac:cxnSpMk id="13" creationId="{895A657A-E712-A26E-8810-9831CD1388CB}"/>
          </ac:cxnSpMkLst>
        </pc:cxnChg>
        <pc:cxnChg chg="add mod">
          <ac:chgData name="明軒 吳" userId="7053278d50dc1d38" providerId="LiveId" clId="{61CCED10-3924-4813-B2B4-74F382531763}" dt="2023-12-07T16:07:51.998" v="1233" actId="14100"/>
          <ac:cxnSpMkLst>
            <pc:docMk/>
            <pc:sldMk cId="628199417" sldId="314"/>
            <ac:cxnSpMk id="20" creationId="{86764475-08DB-45C6-345A-244001A4CE77}"/>
          </ac:cxnSpMkLst>
        </pc:cxnChg>
        <pc:cxnChg chg="add mod">
          <ac:chgData name="明軒 吳" userId="7053278d50dc1d38" providerId="LiveId" clId="{61CCED10-3924-4813-B2B4-74F382531763}" dt="2023-12-07T16:09:23.343" v="1249" actId="14100"/>
          <ac:cxnSpMkLst>
            <pc:docMk/>
            <pc:sldMk cId="628199417" sldId="314"/>
            <ac:cxnSpMk id="28" creationId="{D3760B14-B7C9-F54B-26D1-27BECF8B4A91}"/>
          </ac:cxnSpMkLst>
        </pc:cxnChg>
        <pc:cxnChg chg="add mod">
          <ac:chgData name="明軒 吳" userId="7053278d50dc1d38" providerId="LiveId" clId="{61CCED10-3924-4813-B2B4-74F382531763}" dt="2023-12-07T16:09:47.592" v="1253" actId="14100"/>
          <ac:cxnSpMkLst>
            <pc:docMk/>
            <pc:sldMk cId="628199417" sldId="314"/>
            <ac:cxnSpMk id="31" creationId="{E585AAC7-3B61-60FC-9490-8A0B44E9735F}"/>
          </ac:cxnSpMkLst>
        </pc:cxnChg>
        <pc:cxnChg chg="add mod">
          <ac:chgData name="明軒 吳" userId="7053278d50dc1d38" providerId="LiveId" clId="{61CCED10-3924-4813-B2B4-74F382531763}" dt="2023-12-07T16:14:45.298" v="1319" actId="208"/>
          <ac:cxnSpMkLst>
            <pc:docMk/>
            <pc:sldMk cId="628199417" sldId="314"/>
            <ac:cxnSpMk id="43" creationId="{CA6E3FF8-049C-33F6-067F-BCB384E9E012}"/>
          </ac:cxnSpMkLst>
        </pc:cxnChg>
      </pc:sldChg>
      <pc:sldChg chg="addSp delSp modSp add mod modAnim">
        <pc:chgData name="明軒 吳" userId="7053278d50dc1d38" providerId="LiveId" clId="{61CCED10-3924-4813-B2B4-74F382531763}" dt="2023-12-07T16:17:55.214" v="1347" actId="478"/>
        <pc:sldMkLst>
          <pc:docMk/>
          <pc:sldMk cId="1090600608" sldId="315"/>
        </pc:sldMkLst>
        <pc:spChg chg="mod">
          <ac:chgData name="明軒 吳" userId="7053278d50dc1d38" providerId="LiveId" clId="{61CCED10-3924-4813-B2B4-74F382531763}" dt="2023-12-07T16:16:15.162" v="1342" actId="20577"/>
          <ac:spMkLst>
            <pc:docMk/>
            <pc:sldMk cId="1090600608" sldId="315"/>
            <ac:spMk id="3" creationId="{E7DEA1E4-359D-E057-D82B-60C348D26E3B}"/>
          </ac:spMkLst>
        </pc:spChg>
        <pc:spChg chg="add mod">
          <ac:chgData name="明軒 吳" userId="7053278d50dc1d38" providerId="LiveId" clId="{61CCED10-3924-4813-B2B4-74F382531763}" dt="2023-12-07T16:17:45.005" v="1345" actId="1076"/>
          <ac:spMkLst>
            <pc:docMk/>
            <pc:sldMk cId="1090600608" sldId="315"/>
            <ac:spMk id="4" creationId="{9D64540E-9EA4-3F83-0FB0-0FF1C6479CF3}"/>
          </ac:spMkLst>
        </pc:spChg>
        <pc:spChg chg="del">
          <ac:chgData name="明軒 吳" userId="7053278d50dc1d38" providerId="LiveId" clId="{61CCED10-3924-4813-B2B4-74F382531763}" dt="2023-12-07T16:16:54.097" v="1343" actId="478"/>
          <ac:spMkLst>
            <pc:docMk/>
            <pc:sldMk cId="1090600608" sldId="315"/>
            <ac:spMk id="6" creationId="{DAB70CE3-424F-A53B-256F-320C309D0DCA}"/>
          </ac:spMkLst>
        </pc:spChg>
        <pc:spChg chg="del">
          <ac:chgData name="明軒 吳" userId="7053278d50dc1d38" providerId="LiveId" clId="{61CCED10-3924-4813-B2B4-74F382531763}" dt="2023-12-07T16:16:54.097" v="1343" actId="478"/>
          <ac:spMkLst>
            <pc:docMk/>
            <pc:sldMk cId="1090600608" sldId="315"/>
            <ac:spMk id="7" creationId="{3FE1FAB4-A05F-E141-1A7D-38CDAB0A247A}"/>
          </ac:spMkLst>
        </pc:spChg>
        <pc:spChg chg="add mod">
          <ac:chgData name="明軒 吳" userId="7053278d50dc1d38" providerId="LiveId" clId="{61CCED10-3924-4813-B2B4-74F382531763}" dt="2023-12-07T16:17:45.005" v="1345" actId="1076"/>
          <ac:spMkLst>
            <pc:docMk/>
            <pc:sldMk cId="1090600608" sldId="315"/>
            <ac:spMk id="8" creationId="{BC252807-8E3F-AB44-2DCD-9E5CDAE7DFB6}"/>
          </ac:spMkLst>
        </pc:spChg>
        <pc:spChg chg="add mod">
          <ac:chgData name="明軒 吳" userId="7053278d50dc1d38" providerId="LiveId" clId="{61CCED10-3924-4813-B2B4-74F382531763}" dt="2023-12-07T16:17:45.005" v="1345" actId="1076"/>
          <ac:spMkLst>
            <pc:docMk/>
            <pc:sldMk cId="1090600608" sldId="315"/>
            <ac:spMk id="11" creationId="{4B0451FD-6AB3-D248-6948-DD50CE3E00A2}"/>
          </ac:spMkLst>
        </pc:spChg>
        <pc:spChg chg="del">
          <ac:chgData name="明軒 吳" userId="7053278d50dc1d38" providerId="LiveId" clId="{61CCED10-3924-4813-B2B4-74F382531763}" dt="2023-12-07T16:16:54.097" v="1343" actId="478"/>
          <ac:spMkLst>
            <pc:docMk/>
            <pc:sldMk cId="1090600608" sldId="315"/>
            <ac:spMk id="12" creationId="{3F32B762-E992-8420-23B3-A5CFDC55A9E9}"/>
          </ac:spMkLst>
        </pc:spChg>
        <pc:spChg chg="add mod">
          <ac:chgData name="明軒 吳" userId="7053278d50dc1d38" providerId="LiveId" clId="{61CCED10-3924-4813-B2B4-74F382531763}" dt="2023-12-07T16:17:45.005" v="1345" actId="1076"/>
          <ac:spMkLst>
            <pc:docMk/>
            <pc:sldMk cId="1090600608" sldId="315"/>
            <ac:spMk id="14" creationId="{77648FD1-33EE-11EE-E7D1-723582F564E2}"/>
          </ac:spMkLst>
        </pc:spChg>
        <pc:spChg chg="add mod">
          <ac:chgData name="明軒 吳" userId="7053278d50dc1d38" providerId="LiveId" clId="{61CCED10-3924-4813-B2B4-74F382531763}" dt="2023-12-07T16:17:45.005" v="1345" actId="1076"/>
          <ac:spMkLst>
            <pc:docMk/>
            <pc:sldMk cId="1090600608" sldId="315"/>
            <ac:spMk id="17" creationId="{E06F7ED0-5558-1944-91B3-243704188CFC}"/>
          </ac:spMkLst>
        </pc:spChg>
        <pc:spChg chg="add mod">
          <ac:chgData name="明軒 吳" userId="7053278d50dc1d38" providerId="LiveId" clId="{61CCED10-3924-4813-B2B4-74F382531763}" dt="2023-12-07T16:17:45.005" v="1345" actId="1076"/>
          <ac:spMkLst>
            <pc:docMk/>
            <pc:sldMk cId="1090600608" sldId="315"/>
            <ac:spMk id="18" creationId="{5644F5B6-A6F9-12C5-1243-ACDDC7BFA80E}"/>
          </ac:spMkLst>
        </pc:spChg>
        <pc:spChg chg="add del mod">
          <ac:chgData name="明軒 吳" userId="7053278d50dc1d38" providerId="LiveId" clId="{61CCED10-3924-4813-B2B4-74F382531763}" dt="2023-12-07T16:17:55.214" v="1347" actId="478"/>
          <ac:spMkLst>
            <pc:docMk/>
            <pc:sldMk cId="1090600608" sldId="315"/>
            <ac:spMk id="21" creationId="{1DF2E63B-4618-1805-E8FA-60C6901275B8}"/>
          </ac:spMkLst>
        </pc:spChg>
        <pc:spChg chg="del">
          <ac:chgData name="明軒 吳" userId="7053278d50dc1d38" providerId="LiveId" clId="{61CCED10-3924-4813-B2B4-74F382531763}" dt="2023-12-07T16:16:54.097" v="1343" actId="478"/>
          <ac:spMkLst>
            <pc:docMk/>
            <pc:sldMk cId="1090600608" sldId="315"/>
            <ac:spMk id="26" creationId="{C541B85A-ABB4-239D-85F7-5B739687305F}"/>
          </ac:spMkLst>
        </pc:spChg>
        <pc:spChg chg="del">
          <ac:chgData name="明軒 吳" userId="7053278d50dc1d38" providerId="LiveId" clId="{61CCED10-3924-4813-B2B4-74F382531763}" dt="2023-12-07T16:16:54.097" v="1343" actId="478"/>
          <ac:spMkLst>
            <pc:docMk/>
            <pc:sldMk cId="1090600608" sldId="315"/>
            <ac:spMk id="37" creationId="{28686444-29E2-B4D7-0D5D-0286BDE7941B}"/>
          </ac:spMkLst>
        </pc:spChg>
        <pc:spChg chg="del">
          <ac:chgData name="明軒 吳" userId="7053278d50dc1d38" providerId="LiveId" clId="{61CCED10-3924-4813-B2B4-74F382531763}" dt="2023-12-07T16:16:54.097" v="1343" actId="478"/>
          <ac:spMkLst>
            <pc:docMk/>
            <pc:sldMk cId="1090600608" sldId="315"/>
            <ac:spMk id="39" creationId="{FCE707D4-A54D-90B4-8919-3C358A488DE3}"/>
          </ac:spMkLst>
        </pc:spChg>
        <pc:spChg chg="del">
          <ac:chgData name="明軒 吳" userId="7053278d50dc1d38" providerId="LiveId" clId="{61CCED10-3924-4813-B2B4-74F382531763}" dt="2023-12-07T16:16:54.097" v="1343" actId="478"/>
          <ac:spMkLst>
            <pc:docMk/>
            <pc:sldMk cId="1090600608" sldId="315"/>
            <ac:spMk id="40" creationId="{4FF6324C-0F31-D9C8-3F80-DEA7AC052BA8}"/>
          </ac:spMkLst>
        </pc:spChg>
        <pc:spChg chg="del">
          <ac:chgData name="明軒 吳" userId="7053278d50dc1d38" providerId="LiveId" clId="{61CCED10-3924-4813-B2B4-74F382531763}" dt="2023-12-07T16:16:54.097" v="1343" actId="478"/>
          <ac:spMkLst>
            <pc:docMk/>
            <pc:sldMk cId="1090600608" sldId="315"/>
            <ac:spMk id="44" creationId="{37D12935-BE98-3E04-6E0C-F69A3C792E06}"/>
          </ac:spMkLst>
        </pc:spChg>
        <pc:picChg chg="add mod">
          <ac:chgData name="明軒 吳" userId="7053278d50dc1d38" providerId="LiveId" clId="{61CCED10-3924-4813-B2B4-74F382531763}" dt="2023-12-07T16:17:45.005" v="1345" actId="1076"/>
          <ac:picMkLst>
            <pc:docMk/>
            <pc:sldMk cId="1090600608" sldId="315"/>
            <ac:picMk id="2" creationId="{60CE60D4-0E79-F8C9-E548-CB89A835E7B1}"/>
          </ac:picMkLst>
        </pc:picChg>
        <pc:picChg chg="del">
          <ac:chgData name="明軒 吳" userId="7053278d50dc1d38" providerId="LiveId" clId="{61CCED10-3924-4813-B2B4-74F382531763}" dt="2023-12-07T16:16:54.097" v="1343" actId="478"/>
          <ac:picMkLst>
            <pc:docMk/>
            <pc:sldMk cId="1090600608" sldId="315"/>
            <ac:picMk id="5" creationId="{764FA89A-ACE1-9962-A7BF-CF3ED434824A}"/>
          </ac:picMkLst>
        </pc:picChg>
        <pc:picChg chg="del">
          <ac:chgData name="明軒 吳" userId="7053278d50dc1d38" providerId="LiveId" clId="{61CCED10-3924-4813-B2B4-74F382531763}" dt="2023-12-07T16:16:54.097" v="1343" actId="478"/>
          <ac:picMkLst>
            <pc:docMk/>
            <pc:sldMk cId="1090600608" sldId="315"/>
            <ac:picMk id="24" creationId="{1F84DD49-1A0B-DE6B-AA7D-A4793E23B7A1}"/>
          </ac:picMkLst>
        </pc:picChg>
        <pc:picChg chg="del">
          <ac:chgData name="明軒 吳" userId="7053278d50dc1d38" providerId="LiveId" clId="{61CCED10-3924-4813-B2B4-74F382531763}" dt="2023-12-07T16:16:54.097" v="1343" actId="478"/>
          <ac:picMkLst>
            <pc:docMk/>
            <pc:sldMk cId="1090600608" sldId="315"/>
            <ac:picMk id="25" creationId="{A896A638-CF6C-EE95-D32E-8738C6BCB9DC}"/>
          </ac:picMkLst>
        </pc:picChg>
        <pc:picChg chg="del">
          <ac:chgData name="明軒 吳" userId="7053278d50dc1d38" providerId="LiveId" clId="{61CCED10-3924-4813-B2B4-74F382531763}" dt="2023-12-07T16:16:54.097" v="1343" actId="478"/>
          <ac:picMkLst>
            <pc:docMk/>
            <pc:sldMk cId="1090600608" sldId="315"/>
            <ac:picMk id="1028" creationId="{3276DBED-3E9E-A2C3-82DB-09A347D7ED35}"/>
          </ac:picMkLst>
        </pc:picChg>
        <pc:cxnChg chg="add mod">
          <ac:chgData name="明軒 吳" userId="7053278d50dc1d38" providerId="LiveId" clId="{61CCED10-3924-4813-B2B4-74F382531763}" dt="2023-12-07T16:17:45.005" v="1345" actId="1076"/>
          <ac:cxnSpMkLst>
            <pc:docMk/>
            <pc:sldMk cId="1090600608" sldId="315"/>
            <ac:cxnSpMk id="9" creationId="{3E111844-120B-5D7B-10A8-83B773533DD0}"/>
          </ac:cxnSpMkLst>
        </pc:cxnChg>
        <pc:cxnChg chg="add mod">
          <ac:chgData name="明軒 吳" userId="7053278d50dc1d38" providerId="LiveId" clId="{61CCED10-3924-4813-B2B4-74F382531763}" dt="2023-12-07T16:17:45.005" v="1345" actId="1076"/>
          <ac:cxnSpMkLst>
            <pc:docMk/>
            <pc:sldMk cId="1090600608" sldId="315"/>
            <ac:cxnSpMk id="10" creationId="{FDAB074B-787E-77CA-E139-2D6E410EC08E}"/>
          </ac:cxnSpMkLst>
        </pc:cxnChg>
        <pc:cxnChg chg="del">
          <ac:chgData name="明軒 吳" userId="7053278d50dc1d38" providerId="LiveId" clId="{61CCED10-3924-4813-B2B4-74F382531763}" dt="2023-12-07T16:16:54.097" v="1343" actId="478"/>
          <ac:cxnSpMkLst>
            <pc:docMk/>
            <pc:sldMk cId="1090600608" sldId="315"/>
            <ac:cxnSpMk id="13" creationId="{895A657A-E712-A26E-8810-9831CD1388CB}"/>
          </ac:cxnSpMkLst>
        </pc:cxnChg>
        <pc:cxnChg chg="add mod">
          <ac:chgData name="明軒 吳" userId="7053278d50dc1d38" providerId="LiveId" clId="{61CCED10-3924-4813-B2B4-74F382531763}" dt="2023-12-07T16:17:45.005" v="1345" actId="1076"/>
          <ac:cxnSpMkLst>
            <pc:docMk/>
            <pc:sldMk cId="1090600608" sldId="315"/>
            <ac:cxnSpMk id="15" creationId="{5A7CBAA8-3B30-5798-55CC-D73940F7A8E7}"/>
          </ac:cxnSpMkLst>
        </pc:cxnChg>
        <pc:cxnChg chg="add mod">
          <ac:chgData name="明軒 吳" userId="7053278d50dc1d38" providerId="LiveId" clId="{61CCED10-3924-4813-B2B4-74F382531763}" dt="2023-12-07T16:17:45.005" v="1345" actId="1076"/>
          <ac:cxnSpMkLst>
            <pc:docMk/>
            <pc:sldMk cId="1090600608" sldId="315"/>
            <ac:cxnSpMk id="16" creationId="{F822D17C-6551-A038-3720-60140C2916B9}"/>
          </ac:cxnSpMkLst>
        </pc:cxnChg>
        <pc:cxnChg chg="add mod">
          <ac:chgData name="明軒 吳" userId="7053278d50dc1d38" providerId="LiveId" clId="{61CCED10-3924-4813-B2B4-74F382531763}" dt="2023-12-07T16:17:45.005" v="1345" actId="1076"/>
          <ac:cxnSpMkLst>
            <pc:docMk/>
            <pc:sldMk cId="1090600608" sldId="315"/>
            <ac:cxnSpMk id="19" creationId="{285BB8F7-BC34-5F04-8BAD-40A5AB0D5212}"/>
          </ac:cxnSpMkLst>
        </pc:cxnChg>
        <pc:cxnChg chg="del">
          <ac:chgData name="明軒 吳" userId="7053278d50dc1d38" providerId="LiveId" clId="{61CCED10-3924-4813-B2B4-74F382531763}" dt="2023-12-07T16:16:54.097" v="1343" actId="478"/>
          <ac:cxnSpMkLst>
            <pc:docMk/>
            <pc:sldMk cId="1090600608" sldId="315"/>
            <ac:cxnSpMk id="20" creationId="{86764475-08DB-45C6-345A-244001A4CE77}"/>
          </ac:cxnSpMkLst>
        </pc:cxnChg>
        <pc:cxnChg chg="del">
          <ac:chgData name="明軒 吳" userId="7053278d50dc1d38" providerId="LiveId" clId="{61CCED10-3924-4813-B2B4-74F382531763}" dt="2023-12-07T16:16:54.097" v="1343" actId="478"/>
          <ac:cxnSpMkLst>
            <pc:docMk/>
            <pc:sldMk cId="1090600608" sldId="315"/>
            <ac:cxnSpMk id="28" creationId="{D3760B14-B7C9-F54B-26D1-27BECF8B4A91}"/>
          </ac:cxnSpMkLst>
        </pc:cxnChg>
        <pc:cxnChg chg="del">
          <ac:chgData name="明軒 吳" userId="7053278d50dc1d38" providerId="LiveId" clId="{61CCED10-3924-4813-B2B4-74F382531763}" dt="2023-12-07T16:16:54.097" v="1343" actId="478"/>
          <ac:cxnSpMkLst>
            <pc:docMk/>
            <pc:sldMk cId="1090600608" sldId="315"/>
            <ac:cxnSpMk id="31" creationId="{E585AAC7-3B61-60FC-9490-8A0B44E9735F}"/>
          </ac:cxnSpMkLst>
        </pc:cxnChg>
        <pc:cxnChg chg="del">
          <ac:chgData name="明軒 吳" userId="7053278d50dc1d38" providerId="LiveId" clId="{61CCED10-3924-4813-B2B4-74F382531763}" dt="2023-12-07T16:16:54.097" v="1343" actId="478"/>
          <ac:cxnSpMkLst>
            <pc:docMk/>
            <pc:sldMk cId="1090600608" sldId="315"/>
            <ac:cxnSpMk id="43" creationId="{CA6E3FF8-049C-33F6-067F-BCB384E9E012}"/>
          </ac:cxnSpMkLst>
        </pc:cxnChg>
      </pc:sldChg>
      <pc:sldChg chg="new del">
        <pc:chgData name="明軒 吳" userId="7053278d50dc1d38" providerId="LiveId" clId="{61CCED10-3924-4813-B2B4-74F382531763}" dt="2023-12-07T16:15:47.616" v="1333" actId="47"/>
        <pc:sldMkLst>
          <pc:docMk/>
          <pc:sldMk cId="1556216686" sldId="315"/>
        </pc:sldMkLst>
      </pc:sldChg>
      <pc:sldChg chg="addSp delSp modSp add mod">
        <pc:chgData name="明軒 吳" userId="7053278d50dc1d38" providerId="LiveId" clId="{61CCED10-3924-4813-B2B4-74F382531763}" dt="2023-12-07T16:42:55.736" v="1403" actId="14100"/>
        <pc:sldMkLst>
          <pc:docMk/>
          <pc:sldMk cId="3192377348" sldId="316"/>
        </pc:sldMkLst>
        <pc:spChg chg="mod">
          <ac:chgData name="明軒 吳" userId="7053278d50dc1d38" providerId="LiveId" clId="{61CCED10-3924-4813-B2B4-74F382531763}" dt="2023-12-07T16:32:22.469" v="1368"/>
          <ac:spMkLst>
            <pc:docMk/>
            <pc:sldMk cId="3192377348" sldId="316"/>
            <ac:spMk id="3" creationId="{E7DEA1E4-359D-E057-D82B-60C348D26E3B}"/>
          </ac:spMkLst>
        </pc:spChg>
        <pc:spChg chg="del">
          <ac:chgData name="明軒 吳" userId="7053278d50dc1d38" providerId="LiveId" clId="{61CCED10-3924-4813-B2B4-74F382531763}" dt="2023-12-07T16:22:35.948" v="1363" actId="478"/>
          <ac:spMkLst>
            <pc:docMk/>
            <pc:sldMk cId="3192377348" sldId="316"/>
            <ac:spMk id="4" creationId="{9D64540E-9EA4-3F83-0FB0-0FF1C6479CF3}"/>
          </ac:spMkLst>
        </pc:spChg>
        <pc:spChg chg="add mod">
          <ac:chgData name="明軒 吳" userId="7053278d50dc1d38" providerId="LiveId" clId="{61CCED10-3924-4813-B2B4-74F382531763}" dt="2023-12-07T16:42:40.843" v="1400" actId="14100"/>
          <ac:spMkLst>
            <pc:docMk/>
            <pc:sldMk cId="3192377348" sldId="316"/>
            <ac:spMk id="6" creationId="{7B4536D9-2A1B-14F9-CF73-9C661200C2C3}"/>
          </ac:spMkLst>
        </pc:spChg>
        <pc:spChg chg="del">
          <ac:chgData name="明軒 吳" userId="7053278d50dc1d38" providerId="LiveId" clId="{61CCED10-3924-4813-B2B4-74F382531763}" dt="2023-12-07T16:22:35.948" v="1363" actId="478"/>
          <ac:spMkLst>
            <pc:docMk/>
            <pc:sldMk cId="3192377348" sldId="316"/>
            <ac:spMk id="8" creationId="{BC252807-8E3F-AB44-2DCD-9E5CDAE7DFB6}"/>
          </ac:spMkLst>
        </pc:spChg>
        <pc:spChg chg="del">
          <ac:chgData name="明軒 吳" userId="7053278d50dc1d38" providerId="LiveId" clId="{61CCED10-3924-4813-B2B4-74F382531763}" dt="2023-12-07T16:22:35.948" v="1363" actId="478"/>
          <ac:spMkLst>
            <pc:docMk/>
            <pc:sldMk cId="3192377348" sldId="316"/>
            <ac:spMk id="11" creationId="{4B0451FD-6AB3-D248-6948-DD50CE3E00A2}"/>
          </ac:spMkLst>
        </pc:spChg>
        <pc:spChg chg="del">
          <ac:chgData name="明軒 吳" userId="7053278d50dc1d38" providerId="LiveId" clId="{61CCED10-3924-4813-B2B4-74F382531763}" dt="2023-12-07T16:22:35.948" v="1363" actId="478"/>
          <ac:spMkLst>
            <pc:docMk/>
            <pc:sldMk cId="3192377348" sldId="316"/>
            <ac:spMk id="14" creationId="{77648FD1-33EE-11EE-E7D1-723582F564E2}"/>
          </ac:spMkLst>
        </pc:spChg>
        <pc:spChg chg="del">
          <ac:chgData name="明軒 吳" userId="7053278d50dc1d38" providerId="LiveId" clId="{61CCED10-3924-4813-B2B4-74F382531763}" dt="2023-12-07T16:22:35.948" v="1363" actId="478"/>
          <ac:spMkLst>
            <pc:docMk/>
            <pc:sldMk cId="3192377348" sldId="316"/>
            <ac:spMk id="17" creationId="{E06F7ED0-5558-1944-91B3-243704188CFC}"/>
          </ac:spMkLst>
        </pc:spChg>
        <pc:spChg chg="del">
          <ac:chgData name="明軒 吳" userId="7053278d50dc1d38" providerId="LiveId" clId="{61CCED10-3924-4813-B2B4-74F382531763}" dt="2023-12-07T16:22:35.948" v="1363" actId="478"/>
          <ac:spMkLst>
            <pc:docMk/>
            <pc:sldMk cId="3192377348" sldId="316"/>
            <ac:spMk id="18" creationId="{5644F5B6-A6F9-12C5-1243-ACDDC7BFA80E}"/>
          </ac:spMkLst>
        </pc:spChg>
        <pc:picChg chg="del">
          <ac:chgData name="明軒 吳" userId="7053278d50dc1d38" providerId="LiveId" clId="{61CCED10-3924-4813-B2B4-74F382531763}" dt="2023-12-07T16:22:35.948" v="1363" actId="478"/>
          <ac:picMkLst>
            <pc:docMk/>
            <pc:sldMk cId="3192377348" sldId="316"/>
            <ac:picMk id="2" creationId="{60CE60D4-0E79-F8C9-E548-CB89A835E7B1}"/>
          </ac:picMkLst>
        </pc:picChg>
        <pc:picChg chg="add mod">
          <ac:chgData name="明軒 吳" userId="7053278d50dc1d38" providerId="LiveId" clId="{61CCED10-3924-4813-B2B4-74F382531763}" dt="2023-12-07T16:42:55.736" v="1403" actId="14100"/>
          <ac:picMkLst>
            <pc:docMk/>
            <pc:sldMk cId="3192377348" sldId="316"/>
            <ac:picMk id="7" creationId="{F758BE13-DC54-3165-6437-672FE7A8C210}"/>
          </ac:picMkLst>
        </pc:picChg>
        <pc:picChg chg="add del">
          <ac:chgData name="明軒 吳" userId="7053278d50dc1d38" providerId="LiveId" clId="{61CCED10-3924-4813-B2B4-74F382531763}" dt="2023-12-07T16:26:15.408" v="1365"/>
          <ac:picMkLst>
            <pc:docMk/>
            <pc:sldMk cId="3192377348" sldId="316"/>
            <ac:picMk id="6146" creationId="{A68D7D75-D29D-2F85-B0B8-91B753FA1BBB}"/>
          </ac:picMkLst>
        </pc:picChg>
        <pc:picChg chg="add mod">
          <ac:chgData name="明軒 吳" userId="7053278d50dc1d38" providerId="LiveId" clId="{61CCED10-3924-4813-B2B4-74F382531763}" dt="2023-12-07T16:42:49.907" v="1401" actId="14100"/>
          <ac:picMkLst>
            <pc:docMk/>
            <pc:sldMk cId="3192377348" sldId="316"/>
            <ac:picMk id="6148" creationId="{E16E3AED-2EAE-6E36-6B00-EF870B4330CC}"/>
          </ac:picMkLst>
        </pc:picChg>
        <pc:picChg chg="add del">
          <ac:chgData name="明軒 吳" userId="7053278d50dc1d38" providerId="LiveId" clId="{61CCED10-3924-4813-B2B4-74F382531763}" dt="2023-12-07T16:39:44.809" v="1383"/>
          <ac:picMkLst>
            <pc:docMk/>
            <pc:sldMk cId="3192377348" sldId="316"/>
            <ac:picMk id="6150" creationId="{C90D13B3-5EA7-084A-CFAB-A14CC6F49978}"/>
          </ac:picMkLst>
        </pc:picChg>
        <pc:picChg chg="add mod">
          <ac:chgData name="明軒 吳" userId="7053278d50dc1d38" providerId="LiveId" clId="{61CCED10-3924-4813-B2B4-74F382531763}" dt="2023-12-07T16:42:27.032" v="1396" actId="1076"/>
          <ac:picMkLst>
            <pc:docMk/>
            <pc:sldMk cId="3192377348" sldId="316"/>
            <ac:picMk id="6152" creationId="{BF2774A3-C89F-2773-3EAE-C1A57BE99B38}"/>
          </ac:picMkLst>
        </pc:picChg>
        <pc:cxnChg chg="del">
          <ac:chgData name="明軒 吳" userId="7053278d50dc1d38" providerId="LiveId" clId="{61CCED10-3924-4813-B2B4-74F382531763}" dt="2023-12-07T16:22:35.948" v="1363" actId="478"/>
          <ac:cxnSpMkLst>
            <pc:docMk/>
            <pc:sldMk cId="3192377348" sldId="316"/>
            <ac:cxnSpMk id="9" creationId="{3E111844-120B-5D7B-10A8-83B773533DD0}"/>
          </ac:cxnSpMkLst>
        </pc:cxnChg>
        <pc:cxnChg chg="del">
          <ac:chgData name="明軒 吳" userId="7053278d50dc1d38" providerId="LiveId" clId="{61CCED10-3924-4813-B2B4-74F382531763}" dt="2023-12-07T16:22:35.948" v="1363" actId="478"/>
          <ac:cxnSpMkLst>
            <pc:docMk/>
            <pc:sldMk cId="3192377348" sldId="316"/>
            <ac:cxnSpMk id="10" creationId="{FDAB074B-787E-77CA-E139-2D6E410EC08E}"/>
          </ac:cxnSpMkLst>
        </pc:cxnChg>
        <pc:cxnChg chg="del">
          <ac:chgData name="明軒 吳" userId="7053278d50dc1d38" providerId="LiveId" clId="{61CCED10-3924-4813-B2B4-74F382531763}" dt="2023-12-07T16:22:35.948" v="1363" actId="478"/>
          <ac:cxnSpMkLst>
            <pc:docMk/>
            <pc:sldMk cId="3192377348" sldId="316"/>
            <ac:cxnSpMk id="15" creationId="{5A7CBAA8-3B30-5798-55CC-D73940F7A8E7}"/>
          </ac:cxnSpMkLst>
        </pc:cxnChg>
        <pc:cxnChg chg="del">
          <ac:chgData name="明軒 吳" userId="7053278d50dc1d38" providerId="LiveId" clId="{61CCED10-3924-4813-B2B4-74F382531763}" dt="2023-12-07T16:22:35.948" v="1363" actId="478"/>
          <ac:cxnSpMkLst>
            <pc:docMk/>
            <pc:sldMk cId="3192377348" sldId="316"/>
            <ac:cxnSpMk id="16" creationId="{F822D17C-6551-A038-3720-60140C2916B9}"/>
          </ac:cxnSpMkLst>
        </pc:cxnChg>
        <pc:cxnChg chg="del">
          <ac:chgData name="明軒 吳" userId="7053278d50dc1d38" providerId="LiveId" clId="{61CCED10-3924-4813-B2B4-74F382531763}" dt="2023-12-07T16:22:35.948" v="1363" actId="478"/>
          <ac:cxnSpMkLst>
            <pc:docMk/>
            <pc:sldMk cId="3192377348" sldId="316"/>
            <ac:cxnSpMk id="19" creationId="{285BB8F7-BC34-5F04-8BAD-40A5AB0D5212}"/>
          </ac:cxnSpMkLst>
        </pc:cxnChg>
      </pc:sldChg>
      <pc:sldChg chg="new del">
        <pc:chgData name="明軒 吳" userId="7053278d50dc1d38" providerId="LiveId" clId="{61CCED10-3924-4813-B2B4-74F382531763}" dt="2023-12-07T16:19:50.125" v="1349" actId="680"/>
        <pc:sldMkLst>
          <pc:docMk/>
          <pc:sldMk cId="4072625959" sldId="316"/>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工作表1!$A$2</c:f>
              <c:strCache>
                <c:ptCount val="1"/>
                <c:pt idx="0">
                  <c:v>Cat</c:v>
                </c:pt>
              </c:strCache>
            </c:strRef>
          </c:tx>
          <c:spPr>
            <a:solidFill>
              <a:srgbClr val="92D050"/>
            </a:solidFill>
            <a:ln>
              <a:noFill/>
            </a:ln>
            <a:effectLst/>
          </c:spPr>
          <c:invertIfNegative val="0"/>
          <c:dLbls>
            <c:dLbl>
              <c:idx val="0"/>
              <c:layout>
                <c:manualLayout>
                  <c:x val="4.1100261054500655E-3"/>
                  <c:y val="4.6860236220472438E-2"/>
                </c:manualLayout>
              </c:layout>
              <c:tx>
                <c:rich>
                  <a:bodyPr rot="0" spcFirstLastPara="1" vertOverflow="ellipsis" vert="horz" wrap="square" lIns="38100" tIns="19050" rIns="38100" bIns="19050" anchor="ctr" anchorCtr="1">
                    <a:noAutofit/>
                  </a:bodyPr>
                  <a:lstStyle/>
                  <a:p>
                    <a:pPr>
                      <a:defRPr sz="1000" b="0" i="0" u="none" strike="noStrike" kern="1200" baseline="0">
                        <a:solidFill>
                          <a:schemeClr val="tx1">
                            <a:lumMod val="75000"/>
                            <a:lumOff val="25000"/>
                          </a:schemeClr>
                        </a:solidFill>
                        <a:latin typeface="+mn-lt"/>
                        <a:ea typeface="+mn-ea"/>
                        <a:cs typeface="+mn-cs"/>
                      </a:defRPr>
                    </a:pPr>
                    <a:fld id="{694FEFBD-1C19-4D27-83DF-FCF63FAFAD91}" type="SERIESNAME">
                      <a:rPr lang="en-US" smtClean="0"/>
                      <a:pPr>
                        <a:defRPr sz="1000"/>
                      </a:pPr>
                      <a:t>[數列名稱]</a:t>
                    </a:fld>
                    <a:endParaRPr lang="en-US"/>
                  </a:p>
                </c:rich>
              </c:tx>
              <c:spPr>
                <a:noFill/>
                <a:ln>
                  <a:noFill/>
                </a:ln>
                <a:effectLst/>
              </c:spPr>
              <c:txPr>
                <a:bodyPr rot="0" spcFirstLastPara="1" vertOverflow="ellipsis" vert="horz" wrap="square" lIns="38100" tIns="19050" rIns="38100" bIns="19050" anchor="ctr" anchorCtr="1">
                  <a:no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1"/>
              <c:showPercent val="0"/>
              <c:showBubbleSize val="0"/>
              <c:extLst>
                <c:ext xmlns:c15="http://schemas.microsoft.com/office/drawing/2012/chart" uri="{CE6537A1-D6FC-4f65-9D91-7224C49458BB}">
                  <c15:layout>
                    <c:manualLayout>
                      <c:w val="0.19819680786960975"/>
                      <c:h val="0.2"/>
                    </c:manualLayout>
                  </c15:layout>
                  <c15:dlblFieldTable/>
                  <c15:showDataLabelsRange val="0"/>
                </c:ext>
                <c:ext xmlns:c16="http://schemas.microsoft.com/office/drawing/2014/chart" uri="{C3380CC4-5D6E-409C-BE32-E72D297353CC}">
                  <c16:uniqueId val="{00000005-197C-48F0-976A-984A56A5EF8E}"/>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工作表1!$B$2</c:f>
              <c:numCache>
                <c:formatCode>General</c:formatCode>
                <c:ptCount val="1"/>
                <c:pt idx="0">
                  <c:v>10</c:v>
                </c:pt>
              </c:numCache>
            </c:numRef>
          </c:val>
          <c:extLst>
            <c:ext xmlns:c15="http://schemas.microsoft.com/office/drawing/2012/chart" uri="{02D57815-91ED-43cb-92C2-25804820EDAC}">
              <c15:filteredCategoryTitle>
                <c15:cat>
                  <c:strRef>
                    <c:extLst>
                      <c:ext uri="{02D57815-91ED-43cb-92C2-25804820EDAC}">
                        <c15:formulaRef>
                          <c15:sqref>工作表1!$B$1</c15:sqref>
                        </c15:formulaRef>
                      </c:ext>
                    </c:extLst>
                    <c:strCache>
                      <c:ptCount val="1"/>
                      <c:pt idx="0">
                        <c:v>Conf</c:v>
                      </c:pt>
                    </c:strCache>
                  </c:strRef>
                </c15:cat>
              </c15:filteredCategoryTitle>
            </c:ext>
            <c:ext xmlns:c16="http://schemas.microsoft.com/office/drawing/2014/chart" uri="{C3380CC4-5D6E-409C-BE32-E72D297353CC}">
              <c16:uniqueId val="{00000000-197C-48F0-976A-984A56A5EF8E}"/>
            </c:ext>
          </c:extLst>
        </c:ser>
        <c:ser>
          <c:idx val="1"/>
          <c:order val="1"/>
          <c:tx>
            <c:strRef>
              <c:f>工作表1!$A$3</c:f>
              <c:strCache>
                <c:ptCount val="1"/>
                <c:pt idx="0">
                  <c:v>Pandas</c:v>
                </c:pt>
              </c:strCache>
            </c:strRef>
          </c:tx>
          <c:spPr>
            <a:solidFill>
              <a:srgbClr val="00B0F0"/>
            </a:solidFill>
            <a:ln>
              <a:noFill/>
            </a:ln>
            <a:effectLst/>
          </c:spPr>
          <c:invertIfNegative val="0"/>
          <c:dLbls>
            <c:dLbl>
              <c:idx val="0"/>
              <c:layout>
                <c:manualLayout>
                  <c:x val="-4.432117593304659E-3"/>
                  <c:y val="6.5851924759405073E-2"/>
                </c:manualLayout>
              </c:layout>
              <c:tx>
                <c:rich>
                  <a:bodyPr rot="0" spcFirstLastPara="1" vertOverflow="ellipsis" vert="horz" wrap="square" lIns="38100" tIns="19050" rIns="38100" bIns="19050" anchor="ctr" anchorCtr="1">
                    <a:noAutofit/>
                  </a:bodyPr>
                  <a:lstStyle/>
                  <a:p>
                    <a:pPr>
                      <a:defRPr sz="1000" b="0" i="0" u="none" strike="noStrike" kern="1200" baseline="0">
                        <a:solidFill>
                          <a:schemeClr val="tx1">
                            <a:lumMod val="75000"/>
                            <a:lumOff val="25000"/>
                          </a:schemeClr>
                        </a:solidFill>
                        <a:latin typeface="+mn-lt"/>
                        <a:ea typeface="+mn-ea"/>
                        <a:cs typeface="+mn-cs"/>
                      </a:defRPr>
                    </a:pPr>
                    <a:fld id="{F38C6CD0-747C-4DCA-848C-BA8F26ADAF8B}" type="SERIESNAME">
                      <a:rPr lang="en-US" sz="1000" smtClean="0"/>
                      <a:pPr>
                        <a:defRPr sz="1000"/>
                      </a:pPr>
                      <a:t>[數列名稱]</a:t>
                    </a:fld>
                    <a:endParaRPr lang="en-US"/>
                  </a:p>
                </c:rich>
              </c:tx>
              <c:spPr>
                <a:noFill/>
                <a:ln>
                  <a:noFill/>
                </a:ln>
                <a:effectLst/>
              </c:spPr>
              <c:txPr>
                <a:bodyPr rot="0" spcFirstLastPara="1" vertOverflow="ellipsis" vert="horz" wrap="square" lIns="38100" tIns="19050" rIns="38100" bIns="19050" anchor="ctr" anchorCtr="1">
                  <a:no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1"/>
              <c:showPercent val="0"/>
              <c:showBubbleSize val="0"/>
              <c:extLst>
                <c:ext xmlns:c15="http://schemas.microsoft.com/office/drawing/2012/chart" uri="{CE6537A1-D6FC-4f65-9D91-7224C49458BB}">
                  <c15:layout>
                    <c:manualLayout>
                      <c:w val="0.23783616944353167"/>
                      <c:h val="0.2"/>
                    </c:manualLayout>
                  </c15:layout>
                  <c15:dlblFieldTable/>
                  <c15:showDataLabelsRange val="0"/>
                </c:ext>
                <c:ext xmlns:c16="http://schemas.microsoft.com/office/drawing/2014/chart" uri="{C3380CC4-5D6E-409C-BE32-E72D297353CC}">
                  <c16:uniqueId val="{00000006-197C-48F0-976A-984A56A5EF8E}"/>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工作表1!$B$3</c:f>
              <c:numCache>
                <c:formatCode>General</c:formatCode>
                <c:ptCount val="1"/>
                <c:pt idx="0">
                  <c:v>80</c:v>
                </c:pt>
              </c:numCache>
            </c:numRef>
          </c:val>
          <c:extLst>
            <c:ext xmlns:c15="http://schemas.microsoft.com/office/drawing/2012/chart" uri="{02D57815-91ED-43cb-92C2-25804820EDAC}">
              <c15:filteredCategoryTitle>
                <c15:cat>
                  <c:strRef>
                    <c:extLst>
                      <c:ext uri="{02D57815-91ED-43cb-92C2-25804820EDAC}">
                        <c15:formulaRef>
                          <c15:sqref>工作表1!$B$1</c15:sqref>
                        </c15:formulaRef>
                      </c:ext>
                    </c:extLst>
                    <c:strCache>
                      <c:ptCount val="1"/>
                      <c:pt idx="0">
                        <c:v>Conf</c:v>
                      </c:pt>
                    </c:strCache>
                  </c:strRef>
                </c15:cat>
              </c15:filteredCategoryTitle>
            </c:ext>
            <c:ext xmlns:c16="http://schemas.microsoft.com/office/drawing/2014/chart" uri="{C3380CC4-5D6E-409C-BE32-E72D297353CC}">
              <c16:uniqueId val="{00000003-197C-48F0-976A-984A56A5EF8E}"/>
            </c:ext>
          </c:extLst>
        </c:ser>
        <c:ser>
          <c:idx val="2"/>
          <c:order val="2"/>
          <c:tx>
            <c:strRef>
              <c:f>工作表1!$A$4</c:f>
              <c:strCache>
                <c:ptCount val="1"/>
                <c:pt idx="0">
                  <c:v>Dog</c:v>
                </c:pt>
              </c:strCache>
            </c:strRef>
          </c:tx>
          <c:spPr>
            <a:solidFill>
              <a:srgbClr val="FFC000"/>
            </a:solidFill>
            <a:ln>
              <a:noFill/>
            </a:ln>
            <a:effectLst/>
          </c:spPr>
          <c:invertIfNegative val="0"/>
          <c:dLbls>
            <c:dLbl>
              <c:idx val="0"/>
              <c:layout>
                <c:manualLayout>
                  <c:x val="4.9341121329219114E-3"/>
                  <c:y val="1.3888888888888888E-2"/>
                </c:manualLayout>
              </c:layout>
              <c:tx>
                <c:rich>
                  <a:bodyPr rot="0" spcFirstLastPara="1" vertOverflow="ellipsis" vert="horz" wrap="square" lIns="38100" tIns="19050" rIns="38100" bIns="19050" anchor="ctr" anchorCtr="1">
                    <a:noAutofit/>
                  </a:bodyPr>
                  <a:lstStyle/>
                  <a:p>
                    <a:pPr>
                      <a:defRPr sz="1000" b="0" i="0" u="none" strike="noStrike" kern="1200" baseline="0">
                        <a:solidFill>
                          <a:schemeClr val="tx1">
                            <a:lumMod val="75000"/>
                            <a:lumOff val="25000"/>
                          </a:schemeClr>
                        </a:solidFill>
                        <a:latin typeface="+mn-lt"/>
                        <a:ea typeface="+mn-ea"/>
                        <a:cs typeface="+mn-cs"/>
                      </a:defRPr>
                    </a:pPr>
                    <a:fld id="{41D7E1D7-A167-4076-AFC1-AD0C35D278EE}" type="SERIESNAME">
                      <a:rPr lang="en-US" smtClean="0"/>
                      <a:pPr>
                        <a:defRPr sz="1000"/>
                      </a:pPr>
                      <a:t>[數列名稱]</a:t>
                    </a:fld>
                    <a:endParaRPr lang="en-US"/>
                  </a:p>
                </c:rich>
              </c:tx>
              <c:spPr>
                <a:noFill/>
                <a:ln>
                  <a:noFill/>
                </a:ln>
                <a:effectLst/>
              </c:spPr>
              <c:txPr>
                <a:bodyPr rot="0" spcFirstLastPara="1" vertOverflow="ellipsis" vert="horz" wrap="square" lIns="38100" tIns="19050" rIns="38100" bIns="19050" anchor="ctr" anchorCtr="1">
                  <a:no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1"/>
              <c:showPercent val="0"/>
              <c:showBubbleSize val="0"/>
              <c:extLst>
                <c:ext xmlns:c15="http://schemas.microsoft.com/office/drawing/2012/chart" uri="{CE6537A1-D6FC-4f65-9D91-7224C49458BB}">
                  <c15:layout>
                    <c:manualLayout>
                      <c:w val="0.19819680786960975"/>
                      <c:h val="0.13206474190726158"/>
                    </c:manualLayout>
                  </c15:layout>
                  <c15:dlblFieldTable/>
                  <c15:showDataLabelsRange val="0"/>
                </c:ext>
                <c:ext xmlns:c16="http://schemas.microsoft.com/office/drawing/2014/chart" uri="{C3380CC4-5D6E-409C-BE32-E72D297353CC}">
                  <c16:uniqueId val="{00000007-197C-48F0-976A-984A56A5EF8E}"/>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工作表1!$B$4</c:f>
              <c:numCache>
                <c:formatCode>General</c:formatCode>
                <c:ptCount val="1"/>
                <c:pt idx="0">
                  <c:v>10</c:v>
                </c:pt>
              </c:numCache>
            </c:numRef>
          </c:val>
          <c:extLst>
            <c:ext xmlns:c15="http://schemas.microsoft.com/office/drawing/2012/chart" uri="{02D57815-91ED-43cb-92C2-25804820EDAC}">
              <c15:filteredCategoryTitle>
                <c15:cat>
                  <c:strRef>
                    <c:extLst>
                      <c:ext uri="{02D57815-91ED-43cb-92C2-25804820EDAC}">
                        <c15:formulaRef>
                          <c15:sqref>工作表1!$B$1</c15:sqref>
                        </c15:formulaRef>
                      </c:ext>
                    </c:extLst>
                    <c:strCache>
                      <c:ptCount val="1"/>
                      <c:pt idx="0">
                        <c:v>Conf</c:v>
                      </c:pt>
                    </c:strCache>
                  </c:strRef>
                </c15:cat>
              </c15:filteredCategoryTitle>
            </c:ext>
            <c:ext xmlns:c16="http://schemas.microsoft.com/office/drawing/2014/chart" uri="{C3380CC4-5D6E-409C-BE32-E72D297353CC}">
              <c16:uniqueId val="{00000004-197C-48F0-976A-984A56A5EF8E}"/>
            </c:ext>
          </c:extLst>
        </c:ser>
        <c:dLbls>
          <c:showLegendKey val="0"/>
          <c:showVal val="0"/>
          <c:showCatName val="0"/>
          <c:showSerName val="0"/>
          <c:showPercent val="0"/>
          <c:showBubbleSize val="0"/>
        </c:dLbls>
        <c:gapWidth val="150"/>
        <c:axId val="595723920"/>
        <c:axId val="135661600"/>
      </c:barChart>
      <c:catAx>
        <c:axId val="595723920"/>
        <c:scaling>
          <c:orientation val="minMax"/>
        </c:scaling>
        <c:delete val="1"/>
        <c:axPos val="b"/>
        <c:numFmt formatCode="General" sourceLinked="1"/>
        <c:majorTickMark val="none"/>
        <c:minorTickMark val="none"/>
        <c:tickLblPos val="nextTo"/>
        <c:crossAx val="135661600"/>
        <c:crosses val="autoZero"/>
        <c:auto val="1"/>
        <c:lblAlgn val="ctr"/>
        <c:lblOffset val="100"/>
        <c:noMultiLvlLbl val="0"/>
      </c:catAx>
      <c:valAx>
        <c:axId val="135661600"/>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957239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0"/>
          <c:tx>
            <c:strRef>
              <c:f>工作表1!$A$3</c:f>
              <c:strCache>
                <c:ptCount val="1"/>
                <c:pt idx="0">
                  <c:v>Pandas</c:v>
                </c:pt>
              </c:strCache>
            </c:strRef>
          </c:tx>
          <c:spPr>
            <a:solidFill>
              <a:srgbClr val="00B0F0"/>
            </a:solidFill>
            <a:ln>
              <a:noFill/>
            </a:ln>
            <a:effectLst/>
          </c:spPr>
          <c:invertIfNegative val="0"/>
          <c:dLbls>
            <c:dLbl>
              <c:idx val="0"/>
              <c:layout>
                <c:manualLayout>
                  <c:x val="1.4209378478750889E-3"/>
                  <c:y val="6.5851924759405073E-2"/>
                </c:manualLayout>
              </c:layout>
              <c:tx>
                <c:rich>
                  <a:bodyPr rot="0" spcFirstLastPara="1" vertOverflow="ellipsis" vert="horz" wrap="square" lIns="38100" tIns="19050" rIns="38100" bIns="19050" anchor="ctr" anchorCtr="1">
                    <a:noAutofit/>
                  </a:bodyPr>
                  <a:lstStyle/>
                  <a:p>
                    <a:pPr>
                      <a:defRPr sz="1000" b="0" i="0" u="none" strike="noStrike" kern="1200" baseline="0">
                        <a:solidFill>
                          <a:schemeClr val="tx1">
                            <a:lumMod val="75000"/>
                            <a:lumOff val="25000"/>
                          </a:schemeClr>
                        </a:solidFill>
                        <a:latin typeface="+mn-lt"/>
                        <a:ea typeface="+mn-ea"/>
                        <a:cs typeface="+mn-cs"/>
                      </a:defRPr>
                    </a:pPr>
                    <a:fld id="{F38C6CD0-747C-4DCA-848C-BA8F26ADAF8B}" type="SERIESNAME">
                      <a:rPr lang="en-US" sz="1000" smtClean="0"/>
                      <a:pPr>
                        <a:defRPr sz="1000"/>
                      </a:pPr>
                      <a:t>[數列名稱]</a:t>
                    </a:fld>
                    <a:endParaRPr lang="en-US"/>
                  </a:p>
                </c:rich>
              </c:tx>
              <c:spPr>
                <a:noFill/>
                <a:ln>
                  <a:noFill/>
                </a:ln>
                <a:effectLst/>
              </c:spPr>
              <c:txPr>
                <a:bodyPr rot="0" spcFirstLastPara="1" vertOverflow="ellipsis" vert="horz" wrap="square" lIns="38100" tIns="19050" rIns="38100" bIns="19050" anchor="ctr" anchorCtr="1">
                  <a:no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1"/>
              <c:showPercent val="0"/>
              <c:showBubbleSize val="0"/>
              <c:extLst>
                <c:ext xmlns:c15="http://schemas.microsoft.com/office/drawing/2012/chart" uri="{CE6537A1-D6FC-4f65-9D91-7224C49458BB}">
                  <c15:layout>
                    <c:manualLayout>
                      <c:w val="0.39633113414245641"/>
                      <c:h val="0.2"/>
                    </c:manualLayout>
                  </c15:layout>
                  <c15:dlblFieldTable/>
                  <c15:showDataLabelsRange val="0"/>
                </c:ext>
                <c:ext xmlns:c16="http://schemas.microsoft.com/office/drawing/2014/chart" uri="{C3380CC4-5D6E-409C-BE32-E72D297353CC}">
                  <c16:uniqueId val="{00000002-39FE-4BA5-A400-9617B8BB76CC}"/>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工作表1!$B$3</c:f>
              <c:numCache>
                <c:formatCode>General</c:formatCode>
                <c:ptCount val="1"/>
                <c:pt idx="0">
                  <c:v>80</c:v>
                </c:pt>
              </c:numCache>
            </c:numRef>
          </c:val>
          <c:extLst>
            <c:ext xmlns:c15="http://schemas.microsoft.com/office/drawing/2012/chart" uri="{02D57815-91ED-43cb-92C2-25804820EDAC}">
              <c15:filteredCategoryTitle>
                <c15:cat>
                  <c:strRef>
                    <c:extLst>
                      <c:ext uri="{02D57815-91ED-43cb-92C2-25804820EDAC}">
                        <c15:formulaRef>
                          <c15:sqref>工作表1!$B$1</c15:sqref>
                        </c15:formulaRef>
                      </c:ext>
                    </c:extLst>
                    <c:strCache>
                      <c:ptCount val="1"/>
                      <c:pt idx="0">
                        <c:v>Conf</c:v>
                      </c:pt>
                    </c:strCache>
                  </c:strRef>
                </c15:cat>
              </c15:filteredCategoryTitle>
            </c:ext>
            <c:ext xmlns:c16="http://schemas.microsoft.com/office/drawing/2014/chart" uri="{C3380CC4-5D6E-409C-BE32-E72D297353CC}">
              <c16:uniqueId val="{00000003-39FE-4BA5-A400-9617B8BB76CC}"/>
            </c:ext>
          </c:extLst>
        </c:ser>
        <c:dLbls>
          <c:showLegendKey val="0"/>
          <c:showVal val="0"/>
          <c:showCatName val="0"/>
          <c:showSerName val="0"/>
          <c:showPercent val="0"/>
          <c:showBubbleSize val="0"/>
        </c:dLbls>
        <c:gapWidth val="150"/>
        <c:axId val="595723920"/>
        <c:axId val="135661600"/>
      </c:barChart>
      <c:catAx>
        <c:axId val="595723920"/>
        <c:scaling>
          <c:orientation val="minMax"/>
        </c:scaling>
        <c:delete val="1"/>
        <c:axPos val="b"/>
        <c:numFmt formatCode="General" sourceLinked="1"/>
        <c:majorTickMark val="none"/>
        <c:minorTickMark val="none"/>
        <c:tickLblPos val="nextTo"/>
        <c:crossAx val="135661600"/>
        <c:crosses val="autoZero"/>
        <c:auto val="1"/>
        <c:lblAlgn val="ctr"/>
        <c:lblOffset val="100"/>
        <c:noMultiLvlLbl val="0"/>
      </c:catAx>
      <c:valAx>
        <c:axId val="135661600"/>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957239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7.png>
</file>

<file path=ppt/media/image18.jpg>
</file>

<file path=ppt/media/image18.png>
</file>

<file path=ppt/media/image19.jp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png>
</file>

<file path=ppt/media/image28.png>
</file>

<file path=ppt/media/image29.png>
</file>

<file path=ppt/media/image3.jpe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52242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1304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ed9256fe6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1dd46dd1d67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1dd46dd1d67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dd46dd1d67_2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dd46dd1d67_2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1dd46dd1d67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02715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161ca7da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133f6155f6d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dd46dd1d67_2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117b8719ecc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117b8719ec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18317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113dfeee94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113dfeee94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1dd46dd1d67_2_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1dd46dd1d67_2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1340135a08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 name="Google Shape;797;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7113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g2223e295f34_1_14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1" name="Google Shape;1211;g2223e295f34_1_14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
        <p:cNvGrpSpPr/>
        <p:nvPr/>
      </p:nvGrpSpPr>
      <p:grpSpPr>
        <a:xfrm>
          <a:off x="0" y="0"/>
          <a:ext cx="0" cy="0"/>
          <a:chOff x="0" y="0"/>
          <a:chExt cx="0" cy="0"/>
        </a:xfrm>
      </p:grpSpPr>
      <p:sp>
        <p:nvSpPr>
          <p:cNvPr id="1216" name="Google Shape;1216;g2223e295f34_1_14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7" name="Google Shape;1217;g2223e295f34_1_14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2223e295f34_1_14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2223e295f34_1_14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2223e295f34_1_14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2223e295f34_1_14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
        <p:cNvGrpSpPr/>
        <p:nvPr/>
      </p:nvGrpSpPr>
      <p:grpSpPr>
        <a:xfrm>
          <a:off x="0" y="0"/>
          <a:ext cx="0" cy="0"/>
          <a:chOff x="0" y="0"/>
          <a:chExt cx="0" cy="0"/>
        </a:xfrm>
      </p:grpSpPr>
      <p:sp>
        <p:nvSpPr>
          <p:cNvPr id="1252" name="Google Shape;1252;g2223e295f34_1_14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3" name="Google Shape;1253;g2223e295f34_1_14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8"/>
        <p:cNvGrpSpPr/>
        <p:nvPr/>
      </p:nvGrpSpPr>
      <p:grpSpPr>
        <a:xfrm>
          <a:off x="0" y="0"/>
          <a:ext cx="0" cy="0"/>
          <a:chOff x="0" y="0"/>
          <a:chExt cx="0" cy="0"/>
        </a:xfrm>
      </p:grpSpPr>
      <p:sp>
        <p:nvSpPr>
          <p:cNvPr id="1589" name="Google Shape;1589;g2223e295f34_1_148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0" name="Google Shape;1590;g2223e295f34_1_14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2"/>
        <p:cNvGrpSpPr/>
        <p:nvPr/>
      </p:nvGrpSpPr>
      <p:grpSpPr>
        <a:xfrm>
          <a:off x="0" y="0"/>
          <a:ext cx="0" cy="0"/>
          <a:chOff x="0" y="0"/>
          <a:chExt cx="0" cy="0"/>
        </a:xfrm>
      </p:grpSpPr>
      <p:sp>
        <p:nvSpPr>
          <p:cNvPr id="7503" name="Google Shape;7503;g2223e295f34_1_207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4" name="Google Shape;7504;g2223e295f34_1_20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9"/>
        <p:cNvGrpSpPr/>
        <p:nvPr/>
      </p:nvGrpSpPr>
      <p:grpSpPr>
        <a:xfrm>
          <a:off x="0" y="0"/>
          <a:ext cx="0" cy="0"/>
          <a:chOff x="0" y="0"/>
          <a:chExt cx="0" cy="0"/>
        </a:xfrm>
      </p:grpSpPr>
      <p:sp>
        <p:nvSpPr>
          <p:cNvPr id="7930" name="Google Shape;7930;g2223e295f34_1_21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1" name="Google Shape;7931;g2223e295f34_1_21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2"/>
        <p:cNvGrpSpPr/>
        <p:nvPr/>
      </p:nvGrpSpPr>
      <p:grpSpPr>
        <a:xfrm>
          <a:off x="0" y="0"/>
          <a:ext cx="0" cy="0"/>
          <a:chOff x="0" y="0"/>
          <a:chExt cx="0" cy="0"/>
        </a:xfrm>
      </p:grpSpPr>
      <p:sp>
        <p:nvSpPr>
          <p:cNvPr id="8093" name="Google Shape;8093;g2223e295f34_1_21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4" name="Google Shape;8094;g2223e295f34_1_21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961953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4"/>
        <p:cNvGrpSpPr/>
        <p:nvPr/>
      </p:nvGrpSpPr>
      <p:grpSpPr>
        <a:xfrm>
          <a:off x="0" y="0"/>
          <a:ext cx="0" cy="0"/>
          <a:chOff x="0" y="0"/>
          <a:chExt cx="0" cy="0"/>
        </a:xfrm>
      </p:grpSpPr>
      <p:sp>
        <p:nvSpPr>
          <p:cNvPr id="8495" name="Google Shape;8495;g2223e295f34_1_21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6" name="Google Shape;8496;g2223e295f34_1_21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5"/>
        <p:cNvGrpSpPr/>
        <p:nvPr/>
      </p:nvGrpSpPr>
      <p:grpSpPr>
        <a:xfrm>
          <a:off x="0" y="0"/>
          <a:ext cx="0" cy="0"/>
          <a:chOff x="0" y="0"/>
          <a:chExt cx="0" cy="0"/>
        </a:xfrm>
      </p:grpSpPr>
      <p:sp>
        <p:nvSpPr>
          <p:cNvPr id="8866" name="Google Shape;8866;g2223e295f34_1_22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7" name="Google Shape;8867;g2223e295f34_1_22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4"/>
        <p:cNvGrpSpPr/>
        <p:nvPr/>
      </p:nvGrpSpPr>
      <p:grpSpPr>
        <a:xfrm>
          <a:off x="0" y="0"/>
          <a:ext cx="0" cy="0"/>
          <a:chOff x="0" y="0"/>
          <a:chExt cx="0" cy="0"/>
        </a:xfrm>
      </p:grpSpPr>
      <p:sp>
        <p:nvSpPr>
          <p:cNvPr id="9255" name="Google Shape;9255;g2223e295f34_1_22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6" name="Google Shape;9256;g2223e295f34_1_22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5"/>
        <p:cNvGrpSpPr/>
        <p:nvPr/>
      </p:nvGrpSpPr>
      <p:grpSpPr>
        <a:xfrm>
          <a:off x="0" y="0"/>
          <a:ext cx="0" cy="0"/>
          <a:chOff x="0" y="0"/>
          <a:chExt cx="0" cy="0"/>
        </a:xfrm>
      </p:grpSpPr>
      <p:sp>
        <p:nvSpPr>
          <p:cNvPr id="9686" name="Google Shape;9686;g2223e295f34_1_229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7" name="Google Shape;9687;g2223e295f34_1_229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8"/>
        <p:cNvGrpSpPr/>
        <p:nvPr/>
      </p:nvGrpSpPr>
      <p:grpSpPr>
        <a:xfrm>
          <a:off x="0" y="0"/>
          <a:ext cx="0" cy="0"/>
          <a:chOff x="0" y="0"/>
          <a:chExt cx="0" cy="0"/>
        </a:xfrm>
      </p:grpSpPr>
      <p:sp>
        <p:nvSpPr>
          <p:cNvPr id="10479" name="Google Shape;10479;g2223e295f34_1_23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0" name="Google Shape;10480;g2223e295f34_1_23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9"/>
        <p:cNvGrpSpPr/>
        <p:nvPr/>
      </p:nvGrpSpPr>
      <p:grpSpPr>
        <a:xfrm>
          <a:off x="0" y="0"/>
          <a:ext cx="0" cy="0"/>
          <a:chOff x="0" y="0"/>
          <a:chExt cx="0" cy="0"/>
        </a:xfrm>
      </p:grpSpPr>
      <p:sp>
        <p:nvSpPr>
          <p:cNvPr id="11220" name="Google Shape;11220;g2223e295f34_1_24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21" name="Google Shape;11221;g2223e295f34_1_24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2"/>
        <p:cNvGrpSpPr/>
        <p:nvPr/>
      </p:nvGrpSpPr>
      <p:grpSpPr>
        <a:xfrm>
          <a:off x="0" y="0"/>
          <a:ext cx="0" cy="0"/>
          <a:chOff x="0" y="0"/>
          <a:chExt cx="0" cy="0"/>
        </a:xfrm>
      </p:grpSpPr>
      <p:sp>
        <p:nvSpPr>
          <p:cNvPr id="11913" name="Google Shape;11913;g2223e295f34_1_25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4" name="Google Shape;11914;g2223e295f34_1_25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4"/>
        <p:cNvGrpSpPr/>
        <p:nvPr/>
      </p:nvGrpSpPr>
      <p:grpSpPr>
        <a:xfrm>
          <a:off x="0" y="0"/>
          <a:ext cx="0" cy="0"/>
          <a:chOff x="0" y="0"/>
          <a:chExt cx="0" cy="0"/>
        </a:xfrm>
      </p:grpSpPr>
      <p:sp>
        <p:nvSpPr>
          <p:cNvPr id="12215" name="Google Shape;12215;g2223e295f34_1_25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16" name="Google Shape;12216;g2223e295f34_1_25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4"/>
        <p:cNvGrpSpPr/>
        <p:nvPr/>
      </p:nvGrpSpPr>
      <p:grpSpPr>
        <a:xfrm>
          <a:off x="0" y="0"/>
          <a:ext cx="0" cy="0"/>
          <a:chOff x="0" y="0"/>
          <a:chExt cx="0" cy="0"/>
        </a:xfrm>
      </p:grpSpPr>
      <p:sp>
        <p:nvSpPr>
          <p:cNvPr id="12855" name="Google Shape;12855;g2223e295f34_1_28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56" name="Google Shape;12856;g2223e295f34_1_28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24513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1dd46dd1d67_2_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34815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12481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564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9"/>
        <p:cNvGrpSpPr/>
        <p:nvPr/>
      </p:nvGrpSpPr>
      <p:grpSpPr>
        <a:xfrm>
          <a:off x="0" y="0"/>
          <a:ext cx="0" cy="0"/>
          <a:chOff x="0" y="0"/>
          <a:chExt cx="0" cy="0"/>
        </a:xfrm>
      </p:grpSpPr>
      <p:sp>
        <p:nvSpPr>
          <p:cNvPr id="10" name="Google Shape;10;p2"/>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609200" y="1424875"/>
            <a:ext cx="5925600" cy="2079300"/>
          </a:xfrm>
          <a:prstGeom prst="rect">
            <a:avLst/>
          </a:prstGeom>
          <a:noFill/>
        </p:spPr>
        <p:txBody>
          <a:bodyPr spcFirstLastPara="1" wrap="square" lIns="91425" tIns="91425" rIns="91425" bIns="91425" anchor="ctr" anchorCtr="0">
            <a:noAutofit/>
          </a:bodyPr>
          <a:lstStyle>
            <a:lvl1pPr lvl="0" algn="ctr">
              <a:lnSpc>
                <a:spcPct val="115000"/>
              </a:lnSpc>
              <a:spcBef>
                <a:spcPts val="0"/>
              </a:spcBef>
              <a:spcAft>
                <a:spcPts val="0"/>
              </a:spcAft>
              <a:buSzPts val="5200"/>
              <a:buNone/>
              <a:defRPr sz="7200" b="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609200" y="3573775"/>
            <a:ext cx="5942700" cy="475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600"/>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4"/>
        <p:cNvGrpSpPr/>
        <p:nvPr/>
      </p:nvGrpSpPr>
      <p:grpSpPr>
        <a:xfrm>
          <a:off x="0" y="0"/>
          <a:ext cx="0" cy="0"/>
          <a:chOff x="0" y="0"/>
          <a:chExt cx="0" cy="0"/>
        </a:xfrm>
      </p:grpSpPr>
      <p:sp>
        <p:nvSpPr>
          <p:cNvPr id="85" name="Google Shape;85;p11"/>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 name="Google Shape;86;p11"/>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87" name="Google Shape;87;p11"/>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 name="Google Shape;88;p11"/>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89" name="Google Shape;89;p11"/>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90" name="Google Shape;90;p1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91" name="Google Shape;91;p11"/>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92" name="Google Shape;92;p11"/>
          <p:cNvSpPr txBox="1">
            <a:spLocks noGrp="1"/>
          </p:cNvSpPr>
          <p:nvPr>
            <p:ph type="title" hasCustomPrompt="1"/>
          </p:nvPr>
        </p:nvSpPr>
        <p:spPr>
          <a:xfrm>
            <a:off x="1284000" y="1429725"/>
            <a:ext cx="6576000" cy="14088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3" name="Google Shape;93;p11"/>
          <p:cNvSpPr txBox="1">
            <a:spLocks noGrp="1"/>
          </p:cNvSpPr>
          <p:nvPr>
            <p:ph type="subTitle" idx="1"/>
          </p:nvPr>
        </p:nvSpPr>
        <p:spPr>
          <a:xfrm>
            <a:off x="1284000" y="2985500"/>
            <a:ext cx="6576000" cy="4971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9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5"/>
        <p:cNvGrpSpPr/>
        <p:nvPr/>
      </p:nvGrpSpPr>
      <p:grpSpPr>
        <a:xfrm>
          <a:off x="0" y="0"/>
          <a:ext cx="0" cy="0"/>
          <a:chOff x="0" y="0"/>
          <a:chExt cx="0" cy="0"/>
        </a:xfrm>
      </p:grpSpPr>
      <p:sp>
        <p:nvSpPr>
          <p:cNvPr id="96" name="Google Shape;96;p13"/>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8" name="Google Shape;98;p13"/>
          <p:cNvSpPr txBox="1">
            <a:spLocks noGrp="1"/>
          </p:cNvSpPr>
          <p:nvPr>
            <p:ph type="subTitle" idx="1"/>
          </p:nvPr>
        </p:nvSpPr>
        <p:spPr>
          <a:xfrm>
            <a:off x="713225" y="2018125"/>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9" name="Google Shape;99;p13"/>
          <p:cNvSpPr txBox="1">
            <a:spLocks noGrp="1"/>
          </p:cNvSpPr>
          <p:nvPr>
            <p:ph type="subTitle" idx="2"/>
          </p:nvPr>
        </p:nvSpPr>
        <p:spPr>
          <a:xfrm>
            <a:off x="713225" y="3870728"/>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0" name="Google Shape;100;p13"/>
          <p:cNvSpPr txBox="1">
            <a:spLocks noGrp="1"/>
          </p:cNvSpPr>
          <p:nvPr>
            <p:ph type="subTitle" idx="3"/>
          </p:nvPr>
        </p:nvSpPr>
        <p:spPr>
          <a:xfrm>
            <a:off x="3359125" y="3870725"/>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1" name="Google Shape;101;p13"/>
          <p:cNvSpPr txBox="1">
            <a:spLocks noGrp="1"/>
          </p:cNvSpPr>
          <p:nvPr>
            <p:ph type="subTitle" idx="4"/>
          </p:nvPr>
        </p:nvSpPr>
        <p:spPr>
          <a:xfrm>
            <a:off x="3359125" y="2018025"/>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2" name="Google Shape;102;p13"/>
          <p:cNvSpPr txBox="1">
            <a:spLocks noGrp="1"/>
          </p:cNvSpPr>
          <p:nvPr>
            <p:ph type="title" idx="5" hasCustomPrompt="1"/>
          </p:nvPr>
        </p:nvSpPr>
        <p:spPr>
          <a:xfrm>
            <a:off x="713225" y="1141288"/>
            <a:ext cx="656100" cy="4380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a:spLocks noGrp="1"/>
          </p:cNvSpPr>
          <p:nvPr>
            <p:ph type="title" idx="6" hasCustomPrompt="1"/>
          </p:nvPr>
        </p:nvSpPr>
        <p:spPr>
          <a:xfrm>
            <a:off x="3359125" y="2994063"/>
            <a:ext cx="656100" cy="4389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a:spLocks noGrp="1"/>
          </p:cNvSpPr>
          <p:nvPr>
            <p:ph type="title" idx="7" hasCustomPrompt="1"/>
          </p:nvPr>
        </p:nvSpPr>
        <p:spPr>
          <a:xfrm>
            <a:off x="713225" y="2994063"/>
            <a:ext cx="656100" cy="4389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title" idx="8" hasCustomPrompt="1"/>
          </p:nvPr>
        </p:nvSpPr>
        <p:spPr>
          <a:xfrm>
            <a:off x="3359125" y="1142055"/>
            <a:ext cx="656100" cy="4380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subTitle" idx="9"/>
          </p:nvPr>
        </p:nvSpPr>
        <p:spPr>
          <a:xfrm>
            <a:off x="5997638" y="3870725"/>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7" name="Google Shape;107;p13"/>
          <p:cNvSpPr txBox="1">
            <a:spLocks noGrp="1"/>
          </p:cNvSpPr>
          <p:nvPr>
            <p:ph type="subTitle" idx="13"/>
          </p:nvPr>
        </p:nvSpPr>
        <p:spPr>
          <a:xfrm>
            <a:off x="5997638" y="2018025"/>
            <a:ext cx="2426100" cy="538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8" name="Google Shape;108;p13"/>
          <p:cNvSpPr txBox="1">
            <a:spLocks noGrp="1"/>
          </p:cNvSpPr>
          <p:nvPr>
            <p:ph type="title" idx="14" hasCustomPrompt="1"/>
          </p:nvPr>
        </p:nvSpPr>
        <p:spPr>
          <a:xfrm>
            <a:off x="5997638" y="2994063"/>
            <a:ext cx="656100" cy="4389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15" hasCustomPrompt="1"/>
          </p:nvPr>
        </p:nvSpPr>
        <p:spPr>
          <a:xfrm>
            <a:off x="5997638" y="1142055"/>
            <a:ext cx="656100" cy="4380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subTitle" idx="16"/>
          </p:nvPr>
        </p:nvSpPr>
        <p:spPr>
          <a:xfrm>
            <a:off x="713225" y="1594575"/>
            <a:ext cx="2423100" cy="438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11" name="Google Shape;111;p13"/>
          <p:cNvSpPr txBox="1">
            <a:spLocks noGrp="1"/>
          </p:cNvSpPr>
          <p:nvPr>
            <p:ph type="subTitle" idx="17"/>
          </p:nvPr>
        </p:nvSpPr>
        <p:spPr>
          <a:xfrm>
            <a:off x="713225" y="3447136"/>
            <a:ext cx="2423100" cy="428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12" name="Google Shape;112;p13"/>
          <p:cNvSpPr txBox="1">
            <a:spLocks noGrp="1"/>
          </p:cNvSpPr>
          <p:nvPr>
            <p:ph type="subTitle" idx="18"/>
          </p:nvPr>
        </p:nvSpPr>
        <p:spPr>
          <a:xfrm>
            <a:off x="3359125" y="3447125"/>
            <a:ext cx="2423100" cy="428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13" name="Google Shape;113;p13"/>
          <p:cNvSpPr txBox="1">
            <a:spLocks noGrp="1"/>
          </p:cNvSpPr>
          <p:nvPr>
            <p:ph type="subTitle" idx="19"/>
          </p:nvPr>
        </p:nvSpPr>
        <p:spPr>
          <a:xfrm>
            <a:off x="3359125" y="1594575"/>
            <a:ext cx="2423100" cy="438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14" name="Google Shape;114;p13"/>
          <p:cNvSpPr txBox="1">
            <a:spLocks noGrp="1"/>
          </p:cNvSpPr>
          <p:nvPr>
            <p:ph type="subTitle" idx="20"/>
          </p:nvPr>
        </p:nvSpPr>
        <p:spPr>
          <a:xfrm>
            <a:off x="5997638" y="3447125"/>
            <a:ext cx="2423100" cy="428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15" name="Google Shape;115;p13"/>
          <p:cNvSpPr txBox="1">
            <a:spLocks noGrp="1"/>
          </p:cNvSpPr>
          <p:nvPr>
            <p:ph type="subTitle" idx="21"/>
          </p:nvPr>
        </p:nvSpPr>
        <p:spPr>
          <a:xfrm>
            <a:off x="5997638" y="1594575"/>
            <a:ext cx="2423100" cy="438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cxnSp>
        <p:nvCxnSpPr>
          <p:cNvPr id="116" name="Google Shape;116;p13"/>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17" name="Google Shape;117;p13"/>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 name="Google Shape;118;p13"/>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19" name="Google Shape;119;p13"/>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20" name="Google Shape;120;p13"/>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21" name="Google Shape;121;p13"/>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2"/>
        <p:cNvGrpSpPr/>
        <p:nvPr/>
      </p:nvGrpSpPr>
      <p:grpSpPr>
        <a:xfrm>
          <a:off x="0" y="0"/>
          <a:ext cx="0" cy="0"/>
          <a:chOff x="0" y="0"/>
          <a:chExt cx="0" cy="0"/>
        </a:xfrm>
      </p:grpSpPr>
      <p:sp>
        <p:nvSpPr>
          <p:cNvPr id="123" name="Google Shape;123;p14"/>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 name="Google Shape;124;p14"/>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25" name="Google Shape;125;p14"/>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 name="Google Shape;126;p14"/>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27" name="Google Shape;127;p14"/>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28" name="Google Shape;128;p14"/>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29" name="Google Shape;129;p14"/>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30" name="Google Shape;130;p14"/>
          <p:cNvSpPr txBox="1">
            <a:spLocks noGrp="1"/>
          </p:cNvSpPr>
          <p:nvPr>
            <p:ph type="title"/>
          </p:nvPr>
        </p:nvSpPr>
        <p:spPr>
          <a:xfrm>
            <a:off x="969900" y="3387600"/>
            <a:ext cx="7204200" cy="531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a:solidFill>
                  <a:schemeClr val="dk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31" name="Google Shape;131;p14"/>
          <p:cNvSpPr txBox="1">
            <a:spLocks noGrp="1"/>
          </p:cNvSpPr>
          <p:nvPr>
            <p:ph type="subTitle" idx="1"/>
          </p:nvPr>
        </p:nvSpPr>
        <p:spPr>
          <a:xfrm>
            <a:off x="969900" y="1312625"/>
            <a:ext cx="7204200" cy="147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32"/>
        <p:cNvGrpSpPr/>
        <p:nvPr/>
      </p:nvGrpSpPr>
      <p:grpSpPr>
        <a:xfrm>
          <a:off x="0" y="0"/>
          <a:ext cx="0" cy="0"/>
          <a:chOff x="0" y="0"/>
          <a:chExt cx="0" cy="0"/>
        </a:xfrm>
      </p:grpSpPr>
      <p:sp>
        <p:nvSpPr>
          <p:cNvPr id="133" name="Google Shape;133;p15"/>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4" name="Google Shape;134;p15"/>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35" name="Google Shape;135;p15"/>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5"/>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37" name="Google Shape;137;p15"/>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38" name="Google Shape;138;p15"/>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39" name="Google Shape;139;p15"/>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40" name="Google Shape;140;p15"/>
          <p:cNvSpPr txBox="1">
            <a:spLocks noGrp="1"/>
          </p:cNvSpPr>
          <p:nvPr>
            <p:ph type="title"/>
          </p:nvPr>
        </p:nvSpPr>
        <p:spPr>
          <a:xfrm>
            <a:off x="720000" y="1148563"/>
            <a:ext cx="3944700" cy="16071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1" name="Google Shape;141;p15"/>
          <p:cNvSpPr txBox="1">
            <a:spLocks noGrp="1"/>
          </p:cNvSpPr>
          <p:nvPr>
            <p:ph type="subTitle" idx="1"/>
          </p:nvPr>
        </p:nvSpPr>
        <p:spPr>
          <a:xfrm>
            <a:off x="720000" y="2878638"/>
            <a:ext cx="3944700" cy="1116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5"/>
          <p:cNvSpPr>
            <a:spLocks noGrp="1"/>
          </p:cNvSpPr>
          <p:nvPr>
            <p:ph type="pic" idx="2"/>
          </p:nvPr>
        </p:nvSpPr>
        <p:spPr>
          <a:xfrm>
            <a:off x="5149825" y="691038"/>
            <a:ext cx="3070800" cy="3761400"/>
          </a:xfrm>
          <a:prstGeom prst="ellipse">
            <a:avLst/>
          </a:prstGeom>
          <a:noFill/>
          <a:ln w="19050" cap="flat" cmpd="sng">
            <a:solidFill>
              <a:schemeClr val="dk2"/>
            </a:solidFill>
            <a:prstDash val="solid"/>
            <a:round/>
            <a:headEnd type="none" w="sm" len="sm"/>
            <a:tailEnd type="none" w="sm" len="sm"/>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43"/>
        <p:cNvGrpSpPr/>
        <p:nvPr/>
      </p:nvGrpSpPr>
      <p:grpSpPr>
        <a:xfrm>
          <a:off x="0" y="0"/>
          <a:ext cx="0" cy="0"/>
          <a:chOff x="0" y="0"/>
          <a:chExt cx="0" cy="0"/>
        </a:xfrm>
      </p:grpSpPr>
      <p:sp>
        <p:nvSpPr>
          <p:cNvPr id="144" name="Google Shape;144;p16"/>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 name="Google Shape;145;p16"/>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46" name="Google Shape;146;p16"/>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6"/>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48" name="Google Shape;148;p16"/>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49" name="Google Shape;149;p16"/>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50" name="Google Shape;150;p16"/>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51" name="Google Shape;151;p16"/>
          <p:cNvSpPr txBox="1">
            <a:spLocks noGrp="1"/>
          </p:cNvSpPr>
          <p:nvPr>
            <p:ph type="title"/>
          </p:nvPr>
        </p:nvSpPr>
        <p:spPr>
          <a:xfrm>
            <a:off x="720000" y="1568400"/>
            <a:ext cx="2891400" cy="700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2" name="Google Shape;152;p16"/>
          <p:cNvSpPr txBox="1">
            <a:spLocks noGrp="1"/>
          </p:cNvSpPr>
          <p:nvPr>
            <p:ph type="subTitle" idx="1"/>
          </p:nvPr>
        </p:nvSpPr>
        <p:spPr>
          <a:xfrm>
            <a:off x="720000" y="2268888"/>
            <a:ext cx="2891400" cy="1306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
        <p:cNvGrpSpPr/>
        <p:nvPr/>
      </p:nvGrpSpPr>
      <p:grpSpPr>
        <a:xfrm>
          <a:off x="0" y="0"/>
          <a:ext cx="0" cy="0"/>
          <a:chOff x="0" y="0"/>
          <a:chExt cx="0" cy="0"/>
        </a:xfrm>
      </p:grpSpPr>
      <p:sp>
        <p:nvSpPr>
          <p:cNvPr id="154" name="Google Shape;154;p17"/>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 name="Google Shape;155;p17"/>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56" name="Google Shape;156;p17"/>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17"/>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58" name="Google Shape;158;p17"/>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59" name="Google Shape;159;p17"/>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60" name="Google Shape;160;p17"/>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61" name="Google Shape;16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2" name="Google Shape;162;p17"/>
          <p:cNvSpPr txBox="1">
            <a:spLocks noGrp="1"/>
          </p:cNvSpPr>
          <p:nvPr>
            <p:ph type="subTitle" idx="1"/>
          </p:nvPr>
        </p:nvSpPr>
        <p:spPr>
          <a:xfrm>
            <a:off x="937625" y="3071250"/>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7"/>
          <p:cNvSpPr txBox="1">
            <a:spLocks noGrp="1"/>
          </p:cNvSpPr>
          <p:nvPr>
            <p:ph type="subTitle" idx="2"/>
          </p:nvPr>
        </p:nvSpPr>
        <p:spPr>
          <a:xfrm>
            <a:off x="3484346" y="3071250"/>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4" name="Google Shape;164;p17"/>
          <p:cNvSpPr txBox="1">
            <a:spLocks noGrp="1"/>
          </p:cNvSpPr>
          <p:nvPr>
            <p:ph type="subTitle" idx="3"/>
          </p:nvPr>
        </p:nvSpPr>
        <p:spPr>
          <a:xfrm>
            <a:off x="6031074" y="3071250"/>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5" name="Google Shape;165;p17"/>
          <p:cNvSpPr txBox="1">
            <a:spLocks noGrp="1"/>
          </p:cNvSpPr>
          <p:nvPr>
            <p:ph type="subTitle" idx="4"/>
          </p:nvPr>
        </p:nvSpPr>
        <p:spPr>
          <a:xfrm>
            <a:off x="937625" y="2690250"/>
            <a:ext cx="2175300" cy="365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algn="ctr"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
        <p:nvSpPr>
          <p:cNvPr id="166" name="Google Shape;166;p17"/>
          <p:cNvSpPr txBox="1">
            <a:spLocks noGrp="1"/>
          </p:cNvSpPr>
          <p:nvPr>
            <p:ph type="subTitle" idx="5"/>
          </p:nvPr>
        </p:nvSpPr>
        <p:spPr>
          <a:xfrm>
            <a:off x="3484347" y="2690250"/>
            <a:ext cx="2175300" cy="365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algn="ctr"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
        <p:nvSpPr>
          <p:cNvPr id="167" name="Google Shape;167;p17"/>
          <p:cNvSpPr txBox="1">
            <a:spLocks noGrp="1"/>
          </p:cNvSpPr>
          <p:nvPr>
            <p:ph type="subTitle" idx="6"/>
          </p:nvPr>
        </p:nvSpPr>
        <p:spPr>
          <a:xfrm>
            <a:off x="6031075" y="2690250"/>
            <a:ext cx="2175300" cy="365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algn="ctr"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algn="ctr"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8"/>
        <p:cNvGrpSpPr/>
        <p:nvPr/>
      </p:nvGrpSpPr>
      <p:grpSpPr>
        <a:xfrm>
          <a:off x="0" y="0"/>
          <a:ext cx="0" cy="0"/>
          <a:chOff x="0" y="0"/>
          <a:chExt cx="0" cy="0"/>
        </a:xfrm>
      </p:grpSpPr>
      <p:sp>
        <p:nvSpPr>
          <p:cNvPr id="169" name="Google Shape;169;p18"/>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 name="Google Shape;170;p18"/>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71" name="Google Shape;171;p18"/>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 name="Google Shape;172;p18"/>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73" name="Google Shape;173;p18"/>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74" name="Google Shape;174;p18"/>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75" name="Google Shape;175;p18"/>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76" name="Google Shape;17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18"/>
          <p:cNvSpPr txBox="1">
            <a:spLocks noGrp="1"/>
          </p:cNvSpPr>
          <p:nvPr>
            <p:ph type="subTitle" idx="1"/>
          </p:nvPr>
        </p:nvSpPr>
        <p:spPr>
          <a:xfrm>
            <a:off x="720025" y="1610942"/>
            <a:ext cx="7704000" cy="53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78" name="Google Shape;178;p18"/>
          <p:cNvSpPr txBox="1">
            <a:spLocks noGrp="1"/>
          </p:cNvSpPr>
          <p:nvPr>
            <p:ph type="subTitle" idx="2"/>
          </p:nvPr>
        </p:nvSpPr>
        <p:spPr>
          <a:xfrm>
            <a:off x="720025" y="2731125"/>
            <a:ext cx="77040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79" name="Google Shape;179;p18"/>
          <p:cNvSpPr txBox="1">
            <a:spLocks noGrp="1"/>
          </p:cNvSpPr>
          <p:nvPr>
            <p:ph type="subTitle" idx="3"/>
          </p:nvPr>
        </p:nvSpPr>
        <p:spPr>
          <a:xfrm>
            <a:off x="720025" y="3851625"/>
            <a:ext cx="77040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80" name="Google Shape;180;p18"/>
          <p:cNvSpPr txBox="1">
            <a:spLocks noGrp="1"/>
          </p:cNvSpPr>
          <p:nvPr>
            <p:ph type="subTitle" idx="4"/>
          </p:nvPr>
        </p:nvSpPr>
        <p:spPr>
          <a:xfrm>
            <a:off x="720025" y="1241274"/>
            <a:ext cx="7704000" cy="39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81" name="Google Shape;181;p18"/>
          <p:cNvSpPr txBox="1">
            <a:spLocks noGrp="1"/>
          </p:cNvSpPr>
          <p:nvPr>
            <p:ph type="subTitle" idx="5"/>
          </p:nvPr>
        </p:nvSpPr>
        <p:spPr>
          <a:xfrm>
            <a:off x="720025" y="2350125"/>
            <a:ext cx="7704000" cy="39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82" name="Google Shape;182;p18"/>
          <p:cNvSpPr txBox="1">
            <a:spLocks noGrp="1"/>
          </p:cNvSpPr>
          <p:nvPr>
            <p:ph type="subTitle" idx="6"/>
          </p:nvPr>
        </p:nvSpPr>
        <p:spPr>
          <a:xfrm>
            <a:off x="720025" y="3470625"/>
            <a:ext cx="7704000" cy="39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19"/>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5" name="Google Shape;185;p19"/>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86" name="Google Shape;186;p19"/>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19"/>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88" name="Google Shape;188;p19"/>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89" name="Google Shape;189;p19"/>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90" name="Google Shape;190;p19"/>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91" name="Google Shape;191;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19"/>
          <p:cNvSpPr txBox="1">
            <a:spLocks noGrp="1"/>
          </p:cNvSpPr>
          <p:nvPr>
            <p:ph type="subTitle" idx="1"/>
          </p:nvPr>
        </p:nvSpPr>
        <p:spPr>
          <a:xfrm>
            <a:off x="1381625" y="1718025"/>
            <a:ext cx="7042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93" name="Google Shape;193;p19"/>
          <p:cNvSpPr txBox="1">
            <a:spLocks noGrp="1"/>
          </p:cNvSpPr>
          <p:nvPr>
            <p:ph type="subTitle" idx="2"/>
          </p:nvPr>
        </p:nvSpPr>
        <p:spPr>
          <a:xfrm>
            <a:off x="1381635" y="2861025"/>
            <a:ext cx="7042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94" name="Google Shape;194;p19"/>
          <p:cNvSpPr txBox="1">
            <a:spLocks noGrp="1"/>
          </p:cNvSpPr>
          <p:nvPr>
            <p:ph type="subTitle" idx="3"/>
          </p:nvPr>
        </p:nvSpPr>
        <p:spPr>
          <a:xfrm>
            <a:off x="1381635" y="4004025"/>
            <a:ext cx="70425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95" name="Google Shape;195;p19"/>
          <p:cNvSpPr txBox="1">
            <a:spLocks noGrp="1"/>
          </p:cNvSpPr>
          <p:nvPr>
            <p:ph type="subTitle" idx="4"/>
          </p:nvPr>
        </p:nvSpPr>
        <p:spPr>
          <a:xfrm>
            <a:off x="1381625" y="1406025"/>
            <a:ext cx="7042500" cy="33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
        <p:nvSpPr>
          <p:cNvPr id="196" name="Google Shape;196;p19"/>
          <p:cNvSpPr txBox="1">
            <a:spLocks noGrp="1"/>
          </p:cNvSpPr>
          <p:nvPr>
            <p:ph type="subTitle" idx="5"/>
          </p:nvPr>
        </p:nvSpPr>
        <p:spPr>
          <a:xfrm>
            <a:off x="1381625" y="2526575"/>
            <a:ext cx="7042500" cy="33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
        <p:nvSpPr>
          <p:cNvPr id="197" name="Google Shape;197;p19"/>
          <p:cNvSpPr txBox="1">
            <a:spLocks noGrp="1"/>
          </p:cNvSpPr>
          <p:nvPr>
            <p:ph type="subTitle" idx="6"/>
          </p:nvPr>
        </p:nvSpPr>
        <p:spPr>
          <a:xfrm>
            <a:off x="1381625" y="3647125"/>
            <a:ext cx="7042500" cy="33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6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8"/>
        <p:cNvGrpSpPr/>
        <p:nvPr/>
      </p:nvGrpSpPr>
      <p:grpSpPr>
        <a:xfrm>
          <a:off x="0" y="0"/>
          <a:ext cx="0" cy="0"/>
          <a:chOff x="0" y="0"/>
          <a:chExt cx="0" cy="0"/>
        </a:xfrm>
      </p:grpSpPr>
      <p:sp>
        <p:nvSpPr>
          <p:cNvPr id="199" name="Google Shape;199;p20"/>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0"/>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01" name="Google Shape;201;p20"/>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 name="Google Shape;202;p20"/>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03" name="Google Shape;203;p20"/>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204" name="Google Shape;204;p2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205" name="Google Shape;205;p20"/>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206" name="Google Shape;20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7" name="Google Shape;207;p20"/>
          <p:cNvSpPr txBox="1">
            <a:spLocks noGrp="1"/>
          </p:cNvSpPr>
          <p:nvPr>
            <p:ph type="subTitle" idx="1"/>
          </p:nvPr>
        </p:nvSpPr>
        <p:spPr>
          <a:xfrm>
            <a:off x="1545775" y="1975263"/>
            <a:ext cx="2556900" cy="9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8" name="Google Shape;208;p20"/>
          <p:cNvSpPr txBox="1">
            <a:spLocks noGrp="1"/>
          </p:cNvSpPr>
          <p:nvPr>
            <p:ph type="subTitle" idx="2"/>
          </p:nvPr>
        </p:nvSpPr>
        <p:spPr>
          <a:xfrm>
            <a:off x="5041325" y="1975263"/>
            <a:ext cx="2556900" cy="9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9" name="Google Shape;209;p20"/>
          <p:cNvSpPr txBox="1">
            <a:spLocks noGrp="1"/>
          </p:cNvSpPr>
          <p:nvPr>
            <p:ph type="subTitle" idx="3"/>
          </p:nvPr>
        </p:nvSpPr>
        <p:spPr>
          <a:xfrm>
            <a:off x="1545775" y="3691500"/>
            <a:ext cx="2556900" cy="9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0" name="Google Shape;210;p20"/>
          <p:cNvSpPr txBox="1">
            <a:spLocks noGrp="1"/>
          </p:cNvSpPr>
          <p:nvPr>
            <p:ph type="subTitle" idx="4"/>
          </p:nvPr>
        </p:nvSpPr>
        <p:spPr>
          <a:xfrm>
            <a:off x="5041325" y="3691500"/>
            <a:ext cx="2556900" cy="9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1" name="Google Shape;211;p20"/>
          <p:cNvSpPr txBox="1">
            <a:spLocks noGrp="1"/>
          </p:cNvSpPr>
          <p:nvPr>
            <p:ph type="subTitle" idx="5"/>
          </p:nvPr>
        </p:nvSpPr>
        <p:spPr>
          <a:xfrm>
            <a:off x="1545775" y="1670463"/>
            <a:ext cx="2556900" cy="354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212" name="Google Shape;212;p20"/>
          <p:cNvSpPr txBox="1">
            <a:spLocks noGrp="1"/>
          </p:cNvSpPr>
          <p:nvPr>
            <p:ph type="subTitle" idx="6"/>
          </p:nvPr>
        </p:nvSpPr>
        <p:spPr>
          <a:xfrm>
            <a:off x="5041325" y="1670463"/>
            <a:ext cx="2556900" cy="354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213" name="Google Shape;213;p20"/>
          <p:cNvSpPr txBox="1">
            <a:spLocks noGrp="1"/>
          </p:cNvSpPr>
          <p:nvPr>
            <p:ph type="subTitle" idx="7"/>
          </p:nvPr>
        </p:nvSpPr>
        <p:spPr>
          <a:xfrm>
            <a:off x="1545775" y="3386700"/>
            <a:ext cx="2556900" cy="354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214" name="Google Shape;214;p20"/>
          <p:cNvSpPr txBox="1">
            <a:spLocks noGrp="1"/>
          </p:cNvSpPr>
          <p:nvPr>
            <p:ph type="subTitle" idx="8"/>
          </p:nvPr>
        </p:nvSpPr>
        <p:spPr>
          <a:xfrm>
            <a:off x="5041325" y="3386700"/>
            <a:ext cx="2556900" cy="3549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3"/>
        <p:cNvGrpSpPr/>
        <p:nvPr/>
      </p:nvGrpSpPr>
      <p:grpSpPr>
        <a:xfrm>
          <a:off x="0" y="0"/>
          <a:ext cx="0" cy="0"/>
          <a:chOff x="0" y="0"/>
          <a:chExt cx="0" cy="0"/>
        </a:xfrm>
      </p:grpSpPr>
      <p:sp>
        <p:nvSpPr>
          <p:cNvPr id="14" name="Google Shape;14;p3"/>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p:nvPr>
        </p:nvSpPr>
        <p:spPr>
          <a:xfrm>
            <a:off x="3579950" y="1854500"/>
            <a:ext cx="36048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1959250" y="1854500"/>
            <a:ext cx="1189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1959250" y="2939075"/>
            <a:ext cx="5225400" cy="446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cxnSp>
        <p:nvCxnSpPr>
          <p:cNvPr id="18" name="Google Shape;18;p3"/>
          <p:cNvCxnSpPr/>
          <p:nvPr/>
        </p:nvCxnSpPr>
        <p:spPr>
          <a:xfrm rot="10800000">
            <a:off x="8761325" y="2079300"/>
            <a:ext cx="0" cy="984900"/>
          </a:xfrm>
          <a:prstGeom prst="straightConnector1">
            <a:avLst/>
          </a:prstGeom>
          <a:noFill/>
          <a:ln w="19050" cap="flat" cmpd="sng">
            <a:solidFill>
              <a:schemeClr val="lt1"/>
            </a:solidFill>
            <a:prstDash val="solid"/>
            <a:round/>
            <a:headEnd type="oval" w="med" len="med"/>
            <a:tailEnd type="oval" w="med" len="med"/>
          </a:ln>
        </p:spPr>
      </p:cxnSp>
      <p:cxnSp>
        <p:nvCxnSpPr>
          <p:cNvPr id="19" name="Google Shape;19;p3"/>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0" name="Google Shape;20;p3"/>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3"/>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2" name="Google Shape;22;p3"/>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23" name="Google Shape;23;p3"/>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24" name="Google Shape;24;p3"/>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5" name="Google Shape;25;p3"/>
          <p:cNvCxnSpPr/>
          <p:nvPr/>
        </p:nvCxnSpPr>
        <p:spPr>
          <a:xfrm rot="10800000">
            <a:off x="394350" y="2079300"/>
            <a:ext cx="0" cy="9849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5"/>
        <p:cNvGrpSpPr/>
        <p:nvPr/>
      </p:nvGrpSpPr>
      <p:grpSpPr>
        <a:xfrm>
          <a:off x="0" y="0"/>
          <a:ext cx="0" cy="0"/>
          <a:chOff x="0" y="0"/>
          <a:chExt cx="0" cy="0"/>
        </a:xfrm>
      </p:grpSpPr>
      <p:sp>
        <p:nvSpPr>
          <p:cNvPr id="216" name="Google Shape;216;p21"/>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7" name="Google Shape;217;p21"/>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18" name="Google Shape;218;p21"/>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9" name="Google Shape;219;p21"/>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20" name="Google Shape;220;p21"/>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221" name="Google Shape;221;p2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222" name="Google Shape;222;p21"/>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223" name="Google Shape;22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4" name="Google Shape;224;p21"/>
          <p:cNvSpPr txBox="1">
            <a:spLocks noGrp="1"/>
          </p:cNvSpPr>
          <p:nvPr>
            <p:ph type="subTitle" idx="1"/>
          </p:nvPr>
        </p:nvSpPr>
        <p:spPr>
          <a:xfrm>
            <a:off x="903950" y="2149201"/>
            <a:ext cx="2191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5" name="Google Shape;225;p21"/>
          <p:cNvSpPr txBox="1">
            <a:spLocks noGrp="1"/>
          </p:cNvSpPr>
          <p:nvPr>
            <p:ph type="subTitle" idx="2"/>
          </p:nvPr>
        </p:nvSpPr>
        <p:spPr>
          <a:xfrm>
            <a:off x="3478550" y="2149201"/>
            <a:ext cx="21825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6" name="Google Shape;226;p21"/>
          <p:cNvSpPr txBox="1">
            <a:spLocks noGrp="1"/>
          </p:cNvSpPr>
          <p:nvPr>
            <p:ph type="subTitle" idx="3"/>
          </p:nvPr>
        </p:nvSpPr>
        <p:spPr>
          <a:xfrm>
            <a:off x="903950" y="3579425"/>
            <a:ext cx="2191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7" name="Google Shape;227;p21"/>
          <p:cNvSpPr txBox="1">
            <a:spLocks noGrp="1"/>
          </p:cNvSpPr>
          <p:nvPr>
            <p:ph type="subTitle" idx="4"/>
          </p:nvPr>
        </p:nvSpPr>
        <p:spPr>
          <a:xfrm>
            <a:off x="3478550" y="3579425"/>
            <a:ext cx="21825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8" name="Google Shape;228;p21"/>
          <p:cNvSpPr txBox="1">
            <a:spLocks noGrp="1"/>
          </p:cNvSpPr>
          <p:nvPr>
            <p:ph type="subTitle" idx="5"/>
          </p:nvPr>
        </p:nvSpPr>
        <p:spPr>
          <a:xfrm>
            <a:off x="6048850" y="2149201"/>
            <a:ext cx="21999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9" name="Google Shape;229;p21"/>
          <p:cNvSpPr txBox="1">
            <a:spLocks noGrp="1"/>
          </p:cNvSpPr>
          <p:nvPr>
            <p:ph type="subTitle" idx="6"/>
          </p:nvPr>
        </p:nvSpPr>
        <p:spPr>
          <a:xfrm>
            <a:off x="6048850" y="3579425"/>
            <a:ext cx="21999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0" name="Google Shape;230;p21"/>
          <p:cNvSpPr txBox="1">
            <a:spLocks noGrp="1"/>
          </p:cNvSpPr>
          <p:nvPr>
            <p:ph type="subTitle" idx="7"/>
          </p:nvPr>
        </p:nvSpPr>
        <p:spPr>
          <a:xfrm>
            <a:off x="908250" y="1656600"/>
            <a:ext cx="21825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1" name="Google Shape;231;p21"/>
          <p:cNvSpPr txBox="1">
            <a:spLocks noGrp="1"/>
          </p:cNvSpPr>
          <p:nvPr>
            <p:ph type="subTitle" idx="8"/>
          </p:nvPr>
        </p:nvSpPr>
        <p:spPr>
          <a:xfrm>
            <a:off x="3482836" y="1656600"/>
            <a:ext cx="21738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2" name="Google Shape;232;p21"/>
          <p:cNvSpPr txBox="1">
            <a:spLocks noGrp="1"/>
          </p:cNvSpPr>
          <p:nvPr>
            <p:ph type="subTitle" idx="9"/>
          </p:nvPr>
        </p:nvSpPr>
        <p:spPr>
          <a:xfrm>
            <a:off x="6053173" y="1656600"/>
            <a:ext cx="21912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3" name="Google Shape;233;p21"/>
          <p:cNvSpPr txBox="1">
            <a:spLocks noGrp="1"/>
          </p:cNvSpPr>
          <p:nvPr>
            <p:ph type="subTitle" idx="13"/>
          </p:nvPr>
        </p:nvSpPr>
        <p:spPr>
          <a:xfrm>
            <a:off x="908250" y="3086800"/>
            <a:ext cx="21825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4" name="Google Shape;234;p21"/>
          <p:cNvSpPr txBox="1">
            <a:spLocks noGrp="1"/>
          </p:cNvSpPr>
          <p:nvPr>
            <p:ph type="subTitle" idx="14"/>
          </p:nvPr>
        </p:nvSpPr>
        <p:spPr>
          <a:xfrm>
            <a:off x="3482836" y="3086800"/>
            <a:ext cx="21738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5" name="Google Shape;235;p21"/>
          <p:cNvSpPr txBox="1">
            <a:spLocks noGrp="1"/>
          </p:cNvSpPr>
          <p:nvPr>
            <p:ph type="subTitle" idx="15"/>
          </p:nvPr>
        </p:nvSpPr>
        <p:spPr>
          <a:xfrm>
            <a:off x="6053173" y="3086800"/>
            <a:ext cx="2191200" cy="4425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36"/>
        <p:cNvGrpSpPr/>
        <p:nvPr/>
      </p:nvGrpSpPr>
      <p:grpSpPr>
        <a:xfrm>
          <a:off x="0" y="0"/>
          <a:ext cx="0" cy="0"/>
          <a:chOff x="0" y="0"/>
          <a:chExt cx="0" cy="0"/>
        </a:xfrm>
      </p:grpSpPr>
      <p:sp>
        <p:nvSpPr>
          <p:cNvPr id="237" name="Google Shape;237;p22"/>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8" name="Google Shape;238;p22"/>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39" name="Google Shape;239;p22"/>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0" name="Google Shape;240;p22"/>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41" name="Google Shape;241;p22"/>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242" name="Google Shape;242;p22"/>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243" name="Google Shape;243;p22"/>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244" name="Google Shape;244;p22"/>
          <p:cNvSpPr txBox="1">
            <a:spLocks noGrp="1"/>
          </p:cNvSpPr>
          <p:nvPr>
            <p:ph type="title" hasCustomPrompt="1"/>
          </p:nvPr>
        </p:nvSpPr>
        <p:spPr>
          <a:xfrm>
            <a:off x="2223600" y="552112"/>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5" name="Google Shape;245;p22"/>
          <p:cNvSpPr txBox="1">
            <a:spLocks noGrp="1"/>
          </p:cNvSpPr>
          <p:nvPr>
            <p:ph type="subTitle" idx="1"/>
          </p:nvPr>
        </p:nvSpPr>
        <p:spPr>
          <a:xfrm>
            <a:off x="2223600" y="1364275"/>
            <a:ext cx="4696800" cy="428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6" name="Google Shape;246;p22"/>
          <p:cNvSpPr txBox="1">
            <a:spLocks noGrp="1"/>
          </p:cNvSpPr>
          <p:nvPr>
            <p:ph type="title" idx="2" hasCustomPrompt="1"/>
          </p:nvPr>
        </p:nvSpPr>
        <p:spPr>
          <a:xfrm>
            <a:off x="2223600" y="1904368"/>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7" name="Google Shape;247;p22"/>
          <p:cNvSpPr txBox="1">
            <a:spLocks noGrp="1"/>
          </p:cNvSpPr>
          <p:nvPr>
            <p:ph type="subTitle" idx="3"/>
          </p:nvPr>
        </p:nvSpPr>
        <p:spPr>
          <a:xfrm>
            <a:off x="2223600" y="2716527"/>
            <a:ext cx="4696800" cy="446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8" name="Google Shape;248;p22"/>
          <p:cNvSpPr txBox="1">
            <a:spLocks noGrp="1"/>
          </p:cNvSpPr>
          <p:nvPr>
            <p:ph type="title" idx="4" hasCustomPrompt="1"/>
          </p:nvPr>
        </p:nvSpPr>
        <p:spPr>
          <a:xfrm>
            <a:off x="2223600" y="3256624"/>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9" name="Google Shape;249;p22"/>
          <p:cNvSpPr txBox="1">
            <a:spLocks noGrp="1"/>
          </p:cNvSpPr>
          <p:nvPr>
            <p:ph type="subTitle" idx="5"/>
          </p:nvPr>
        </p:nvSpPr>
        <p:spPr>
          <a:xfrm>
            <a:off x="2223600" y="4068797"/>
            <a:ext cx="4696800" cy="4467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50"/>
        <p:cNvGrpSpPr/>
        <p:nvPr/>
      </p:nvGrpSpPr>
      <p:grpSpPr>
        <a:xfrm>
          <a:off x="0" y="0"/>
          <a:ext cx="0" cy="0"/>
          <a:chOff x="0" y="0"/>
          <a:chExt cx="0" cy="0"/>
        </a:xfrm>
      </p:grpSpPr>
      <p:sp>
        <p:nvSpPr>
          <p:cNvPr id="251" name="Google Shape;251;p23"/>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7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3" name="Google Shape;253;p23"/>
          <p:cNvSpPr txBox="1">
            <a:spLocks noGrp="1"/>
          </p:cNvSpPr>
          <p:nvPr>
            <p:ph type="subTitle" idx="1"/>
          </p:nvPr>
        </p:nvSpPr>
        <p:spPr>
          <a:xfrm>
            <a:off x="2347900" y="1717825"/>
            <a:ext cx="4448100" cy="12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4" name="Google Shape;254;p23"/>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200">
                <a:solidFill>
                  <a:schemeClr val="dk1"/>
                </a:solidFill>
                <a:latin typeface="Mulish"/>
                <a:ea typeface="Mulish"/>
                <a:cs typeface="Mulish"/>
                <a:sym typeface="Mulish"/>
              </a:rPr>
              <a:t>CREDITS: This presentation template was created by </a:t>
            </a:r>
            <a:r>
              <a:rPr lang="en" sz="1200" b="1" u="sng">
                <a:solidFill>
                  <a:schemeClr val="dk1"/>
                </a:solidFill>
                <a:latin typeface="Mulish"/>
                <a:ea typeface="Mulish"/>
                <a:cs typeface="Mulish"/>
                <a:sym typeface="Mulish"/>
                <a:hlinkClick r:id="rId2">
                  <a:extLst>
                    <a:ext uri="{A12FA001-AC4F-418D-AE19-62706E023703}">
                      <ahyp:hlinkClr xmlns:ahyp="http://schemas.microsoft.com/office/drawing/2018/hyperlinkcolor" val="tx"/>
                    </a:ext>
                  </a:extLst>
                </a:hlinkClick>
              </a:rPr>
              <a:t>Slidesgo</a:t>
            </a:r>
            <a:r>
              <a:rPr lang="en" sz="1200" b="1">
                <a:solidFill>
                  <a:schemeClr val="dk1"/>
                </a:solidFill>
                <a:latin typeface="Mulish"/>
                <a:ea typeface="Mulish"/>
                <a:cs typeface="Mulish"/>
                <a:sym typeface="Mulish"/>
              </a:rPr>
              <a:t>,</a:t>
            </a:r>
            <a:r>
              <a:rPr lang="en" sz="1200">
                <a:solidFill>
                  <a:schemeClr val="dk1"/>
                </a:solidFill>
                <a:latin typeface="Mulish"/>
                <a:ea typeface="Mulish"/>
                <a:cs typeface="Mulish"/>
                <a:sym typeface="Mulish"/>
              </a:rPr>
              <a:t> and includes icons by</a:t>
            </a:r>
            <a:r>
              <a:rPr lang="en" sz="1200" b="1">
                <a:solidFill>
                  <a:schemeClr val="dk1"/>
                </a:solidFill>
                <a:latin typeface="Mulish"/>
                <a:ea typeface="Mulish"/>
                <a:cs typeface="Mulish"/>
                <a:sym typeface="Mulish"/>
              </a:rPr>
              <a:t> </a:t>
            </a:r>
            <a:r>
              <a:rPr lang="en" sz="12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Flaticon</a:t>
            </a:r>
            <a:r>
              <a:rPr lang="en" sz="1200" b="1">
                <a:solidFill>
                  <a:schemeClr val="dk1"/>
                </a:solidFill>
                <a:latin typeface="Mulish"/>
                <a:ea typeface="Mulish"/>
                <a:cs typeface="Mulish"/>
                <a:sym typeface="Mulish"/>
              </a:rPr>
              <a:t>,</a:t>
            </a:r>
            <a:r>
              <a:rPr lang="en" sz="1200">
                <a:solidFill>
                  <a:schemeClr val="dk1"/>
                </a:solidFill>
                <a:latin typeface="Mulish"/>
                <a:ea typeface="Mulish"/>
                <a:cs typeface="Mulish"/>
                <a:sym typeface="Mulish"/>
              </a:rPr>
              <a:t> and infographics &amp; images by </a:t>
            </a:r>
            <a:r>
              <a:rPr lang="en" sz="1200" b="1" u="sng">
                <a:solidFill>
                  <a:schemeClr val="dk1"/>
                </a:solidFill>
                <a:latin typeface="Mulish"/>
                <a:ea typeface="Mulish"/>
                <a:cs typeface="Mulish"/>
                <a:sym typeface="Mulish"/>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Mulish"/>
                <a:ea typeface="Mulish"/>
                <a:cs typeface="Mulish"/>
                <a:sym typeface="Mulish"/>
              </a:rPr>
              <a:t> </a:t>
            </a:r>
            <a:endParaRPr sz="1200" b="1" u="sng">
              <a:solidFill>
                <a:schemeClr val="dk1"/>
              </a:solidFill>
              <a:latin typeface="Mulish"/>
              <a:ea typeface="Mulish"/>
              <a:cs typeface="Mulish"/>
              <a:sym typeface="Mulish"/>
            </a:endParaRPr>
          </a:p>
        </p:txBody>
      </p:sp>
      <p:cxnSp>
        <p:nvCxnSpPr>
          <p:cNvPr id="255" name="Google Shape;255;p23"/>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56" name="Google Shape;256;p23"/>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 name="Google Shape;257;p23"/>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58" name="Google Shape;258;p23"/>
          <p:cNvCxnSpPr/>
          <p:nvPr/>
        </p:nvCxnSpPr>
        <p:spPr>
          <a:xfrm rot="10800000" flipH="1">
            <a:off x="347659" y="4749851"/>
            <a:ext cx="8448600" cy="330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59"/>
        <p:cNvGrpSpPr/>
        <p:nvPr/>
      </p:nvGrpSpPr>
      <p:grpSpPr>
        <a:xfrm>
          <a:off x="0" y="0"/>
          <a:ext cx="0" cy="0"/>
          <a:chOff x="0" y="0"/>
          <a:chExt cx="0" cy="0"/>
        </a:xfrm>
      </p:grpSpPr>
      <p:sp>
        <p:nvSpPr>
          <p:cNvPr id="260" name="Google Shape;260;p24"/>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262" name="Google Shape;262;p24"/>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63" name="Google Shape;263;p24"/>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4" name="Google Shape;264;p24"/>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65" name="Google Shape;265;p24"/>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266" name="Google Shape;266;p24"/>
          <p:cNvSpPr txBox="1">
            <a:spLocks noGrp="1"/>
          </p:cNvSpPr>
          <p:nvPr>
            <p:ph type="sldNum" idx="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lt1"/>
                </a:solidFill>
              </a:defRPr>
            </a:lvl1pPr>
            <a:lvl2pPr lvl="1" algn="ctr" rtl="0">
              <a:buNone/>
              <a:defRPr>
                <a:solidFill>
                  <a:schemeClr val="lt1"/>
                </a:solidFill>
              </a:defRPr>
            </a:lvl2pPr>
            <a:lvl3pPr lvl="2" algn="ctr" rtl="0">
              <a:buNone/>
              <a:defRPr>
                <a:solidFill>
                  <a:schemeClr val="lt1"/>
                </a:solidFill>
              </a:defRPr>
            </a:lvl3pPr>
            <a:lvl4pPr lvl="3" algn="ctr" rtl="0">
              <a:buNone/>
              <a:defRPr>
                <a:solidFill>
                  <a:schemeClr val="lt1"/>
                </a:solidFill>
              </a:defRPr>
            </a:lvl4pPr>
            <a:lvl5pPr lvl="4" algn="ctr" rtl="0">
              <a:buNone/>
              <a:defRPr>
                <a:solidFill>
                  <a:schemeClr val="lt1"/>
                </a:solidFill>
              </a:defRPr>
            </a:lvl5pPr>
            <a:lvl6pPr lvl="5" algn="ctr" rtl="0">
              <a:buNone/>
              <a:defRPr>
                <a:solidFill>
                  <a:schemeClr val="lt1"/>
                </a:solidFill>
              </a:defRPr>
            </a:lvl6pPr>
            <a:lvl7pPr lvl="6" algn="ctr" rtl="0">
              <a:buNone/>
              <a:defRPr>
                <a:solidFill>
                  <a:schemeClr val="lt1"/>
                </a:solidFill>
              </a:defRPr>
            </a:lvl7pPr>
            <a:lvl8pPr lvl="7" algn="ctr" rtl="0">
              <a:buNone/>
              <a:defRPr>
                <a:solidFill>
                  <a:schemeClr val="lt1"/>
                </a:solidFill>
              </a:defRPr>
            </a:lvl8pPr>
            <a:lvl9pPr lvl="8" algn="ctr"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cxnSp>
        <p:nvCxnSpPr>
          <p:cNvPr id="267" name="Google Shape;267;p24"/>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68"/>
        <p:cNvGrpSpPr/>
        <p:nvPr/>
      </p:nvGrpSpPr>
      <p:grpSpPr>
        <a:xfrm>
          <a:off x="0" y="0"/>
          <a:ext cx="0" cy="0"/>
          <a:chOff x="0" y="0"/>
          <a:chExt cx="0" cy="0"/>
        </a:xfrm>
      </p:grpSpPr>
      <p:sp>
        <p:nvSpPr>
          <p:cNvPr id="269" name="Google Shape;269;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70" name="Google Shape;270;p25"/>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1" name="Google Shape;271;p25"/>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72" name="Google Shape;272;p25"/>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3" name="Google Shape;273;p25"/>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74" name="Google Shape;274;p25"/>
          <p:cNvCxnSpPr/>
          <p:nvPr/>
        </p:nvCxnSpPr>
        <p:spPr>
          <a:xfrm rot="10800000" flipH="1">
            <a:off x="347659" y="4749851"/>
            <a:ext cx="8448600" cy="330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8"/>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9"/>
        <p:cNvGrpSpPr/>
        <p:nvPr/>
      </p:nvGrpSpPr>
      <p:grpSpPr>
        <a:xfrm>
          <a:off x="0" y="0"/>
          <a:ext cx="0" cy="0"/>
          <a:chOff x="0" y="0"/>
          <a:chExt cx="0" cy="0"/>
        </a:xfrm>
      </p:grpSpPr>
      <p:sp>
        <p:nvSpPr>
          <p:cNvPr id="280" name="Google Shape;280;p2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 name="Google Shape;28;p4"/>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9" name="Google Shape;29;p4"/>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30;p4"/>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31" name="Google Shape;31;p4"/>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32" name="Google Shape;32;p4"/>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33" name="Google Shape;33;p4"/>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 name="Google Shape;35;p4"/>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chemeClr val="dk2"/>
              </a:buClr>
              <a:buSzPts val="800"/>
              <a:buFont typeface="Nunito Light"/>
              <a:buChar char="●"/>
              <a:defRPr/>
            </a:lvl1pPr>
            <a:lvl2pPr marL="914400" lvl="1" indent="-304800" rtl="0">
              <a:spcBef>
                <a:spcPts val="0"/>
              </a:spcBef>
              <a:spcAft>
                <a:spcPts val="0"/>
              </a:spcAft>
              <a:buSzPts val="1200"/>
              <a:buFont typeface="Nunito Light"/>
              <a:buChar char="○"/>
              <a:defRPr/>
            </a:lvl2pPr>
            <a:lvl3pPr marL="1371600" lvl="2" indent="-304800" rtl="0">
              <a:lnSpc>
                <a:spcPct val="115000"/>
              </a:lnSpc>
              <a:spcBef>
                <a:spcPts val="0"/>
              </a:spcBef>
              <a:spcAft>
                <a:spcPts val="0"/>
              </a:spcAft>
              <a:buClr>
                <a:srgbClr val="FFC800"/>
              </a:buClr>
              <a:buSzPts val="1200"/>
              <a:buFont typeface="Nunito Light"/>
              <a:buChar char="■"/>
              <a:defRPr/>
            </a:lvl3pPr>
            <a:lvl4pPr marL="1828800" lvl="3" indent="-304800" rtl="0">
              <a:lnSpc>
                <a:spcPct val="115000"/>
              </a:lnSpc>
              <a:spcBef>
                <a:spcPts val="1600"/>
              </a:spcBef>
              <a:spcAft>
                <a:spcPts val="0"/>
              </a:spcAft>
              <a:buClr>
                <a:srgbClr val="FFC800"/>
              </a:buClr>
              <a:buSzPts val="1200"/>
              <a:buFont typeface="Nunito Light"/>
              <a:buChar char="●"/>
              <a:defRPr/>
            </a:lvl4pPr>
            <a:lvl5pPr marL="2286000" lvl="4" indent="-304800" rtl="0">
              <a:lnSpc>
                <a:spcPct val="115000"/>
              </a:lnSpc>
              <a:spcBef>
                <a:spcPts val="1600"/>
              </a:spcBef>
              <a:spcAft>
                <a:spcPts val="0"/>
              </a:spcAft>
              <a:buClr>
                <a:srgbClr val="434343"/>
              </a:buClr>
              <a:buSzPts val="1200"/>
              <a:buFont typeface="Nunito Light"/>
              <a:buChar char="○"/>
              <a:defRPr/>
            </a:lvl5pPr>
            <a:lvl6pPr marL="2743200" lvl="5" indent="-304800" rtl="0">
              <a:lnSpc>
                <a:spcPct val="115000"/>
              </a:lnSpc>
              <a:spcBef>
                <a:spcPts val="1600"/>
              </a:spcBef>
              <a:spcAft>
                <a:spcPts val="0"/>
              </a:spcAft>
              <a:buClr>
                <a:srgbClr val="434343"/>
              </a:buClr>
              <a:buSzPts val="1200"/>
              <a:buFont typeface="Nunito Light"/>
              <a:buChar char="■"/>
              <a:defRPr/>
            </a:lvl6pPr>
            <a:lvl7pPr marL="3200400" lvl="6" indent="-304800" rtl="0">
              <a:lnSpc>
                <a:spcPct val="115000"/>
              </a:lnSpc>
              <a:spcBef>
                <a:spcPts val="1600"/>
              </a:spcBef>
              <a:spcAft>
                <a:spcPts val="0"/>
              </a:spcAft>
              <a:buClr>
                <a:srgbClr val="434343"/>
              </a:buClr>
              <a:buSzPts val="1200"/>
              <a:buFont typeface="Nunito Light"/>
              <a:buChar char="●"/>
              <a:defRPr/>
            </a:lvl7pPr>
            <a:lvl8pPr marL="3657600" lvl="7" indent="-304800" rtl="0">
              <a:lnSpc>
                <a:spcPct val="115000"/>
              </a:lnSpc>
              <a:spcBef>
                <a:spcPts val="1600"/>
              </a:spcBef>
              <a:spcAft>
                <a:spcPts val="0"/>
              </a:spcAft>
              <a:buClr>
                <a:srgbClr val="434343"/>
              </a:buClr>
              <a:buSzPts val="1200"/>
              <a:buFont typeface="Nunito Light"/>
              <a:buChar char="○"/>
              <a:defRPr/>
            </a:lvl8pPr>
            <a:lvl9pPr marL="4114800" lvl="8" indent="-304800" rtl="0">
              <a:lnSpc>
                <a:spcPct val="115000"/>
              </a:lnSpc>
              <a:spcBef>
                <a:spcPts val="1600"/>
              </a:spcBef>
              <a:spcAft>
                <a:spcPts val="1600"/>
              </a:spcAft>
              <a:buClr>
                <a:srgbClr val="434343"/>
              </a:buClr>
              <a:buSzPts val="12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5"/>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39" name="Google Shape;39;p5"/>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5"/>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41" name="Google Shape;41;p5"/>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42" name="Google Shape;42;p5"/>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43" name="Google Shape;43;p5"/>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44" name="Google Shape;4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5" name="Google Shape;45;p5"/>
          <p:cNvSpPr txBox="1">
            <a:spLocks noGrp="1"/>
          </p:cNvSpPr>
          <p:nvPr>
            <p:ph type="subTitle" idx="1"/>
          </p:nvPr>
        </p:nvSpPr>
        <p:spPr>
          <a:xfrm>
            <a:off x="4747387" y="1872353"/>
            <a:ext cx="3698100" cy="273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46" name="Google Shape;46;p5"/>
          <p:cNvSpPr txBox="1">
            <a:spLocks noGrp="1"/>
          </p:cNvSpPr>
          <p:nvPr>
            <p:ph type="subTitle" idx="2"/>
          </p:nvPr>
        </p:nvSpPr>
        <p:spPr>
          <a:xfrm>
            <a:off x="726675" y="1872353"/>
            <a:ext cx="3698100" cy="273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Char char="●"/>
              <a:defRPr sz="1400" b="0"/>
            </a:lvl1pPr>
            <a:lvl2pPr lvl="1" algn="ctr" rtl="0">
              <a:lnSpc>
                <a:spcPct val="100000"/>
              </a:lnSpc>
              <a:spcBef>
                <a:spcPts val="160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sp>
        <p:nvSpPr>
          <p:cNvPr id="47" name="Google Shape;47;p5"/>
          <p:cNvSpPr txBox="1">
            <a:spLocks noGrp="1"/>
          </p:cNvSpPr>
          <p:nvPr>
            <p:ph type="subTitle" idx="3"/>
          </p:nvPr>
        </p:nvSpPr>
        <p:spPr>
          <a:xfrm>
            <a:off x="726675" y="1313225"/>
            <a:ext cx="3698100" cy="422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a:lnSpc>
                <a:spcPct val="100000"/>
              </a:lnSpc>
              <a:spcBef>
                <a:spcPts val="0"/>
              </a:spcBef>
              <a:spcAft>
                <a:spcPts val="0"/>
              </a:spcAft>
              <a:buSzPts val="2400"/>
              <a:buFont typeface="Bebas Neue"/>
              <a:buNone/>
              <a:defRPr sz="2000" b="1">
                <a:solidFill>
                  <a:schemeClr val="dk2"/>
                </a:solidFill>
                <a:latin typeface="DM Sans"/>
                <a:ea typeface="DM Sans"/>
                <a:cs typeface="DM Sans"/>
                <a:sym typeface="DM Sans"/>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48" name="Google Shape;48;p5"/>
          <p:cNvSpPr txBox="1">
            <a:spLocks noGrp="1"/>
          </p:cNvSpPr>
          <p:nvPr>
            <p:ph type="subTitle" idx="4"/>
          </p:nvPr>
        </p:nvSpPr>
        <p:spPr>
          <a:xfrm>
            <a:off x="4747375" y="1313225"/>
            <a:ext cx="3698100" cy="422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dk2"/>
                </a:solidFill>
                <a:latin typeface="DM Sans"/>
                <a:ea typeface="DM Sans"/>
                <a:cs typeface="DM Sans"/>
                <a:sym typeface="DM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6"/>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 name="Google Shape;51;p6"/>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52" name="Google Shape;52;p6"/>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6"/>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54" name="Google Shape;54;p6"/>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55" name="Google Shape;55;p6"/>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56" name="Google Shape;56;p6"/>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57" name="Google Shape;5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8"/>
        <p:cNvGrpSpPr/>
        <p:nvPr/>
      </p:nvGrpSpPr>
      <p:grpSpPr>
        <a:xfrm>
          <a:off x="0" y="0"/>
          <a:ext cx="0" cy="0"/>
          <a:chOff x="0" y="0"/>
          <a:chExt cx="0" cy="0"/>
        </a:xfrm>
      </p:grpSpPr>
      <p:sp>
        <p:nvSpPr>
          <p:cNvPr id="59" name="Google Shape;59;p7"/>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7"/>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61" name="Google Shape;61;p7"/>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 name="Google Shape;62;p7"/>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63" name="Google Shape;63;p7"/>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64" name="Google Shape;64;p7"/>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65" name="Google Shape;65;p7"/>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66" name="Google Shape;66;p7"/>
          <p:cNvSpPr txBox="1">
            <a:spLocks noGrp="1"/>
          </p:cNvSpPr>
          <p:nvPr>
            <p:ph type="title"/>
          </p:nvPr>
        </p:nvSpPr>
        <p:spPr>
          <a:xfrm>
            <a:off x="720000" y="445025"/>
            <a:ext cx="6266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7"/>
          <p:cNvSpPr txBox="1">
            <a:spLocks noGrp="1"/>
          </p:cNvSpPr>
          <p:nvPr>
            <p:ph type="subTitle" idx="1"/>
          </p:nvPr>
        </p:nvSpPr>
        <p:spPr>
          <a:xfrm>
            <a:off x="720000" y="1347250"/>
            <a:ext cx="7324500" cy="3173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8"/>
        <p:cNvGrpSpPr/>
        <p:nvPr/>
      </p:nvGrpSpPr>
      <p:grpSpPr>
        <a:xfrm>
          <a:off x="0" y="0"/>
          <a:ext cx="0" cy="0"/>
          <a:chOff x="0" y="0"/>
          <a:chExt cx="0" cy="0"/>
        </a:xfrm>
      </p:grpSpPr>
      <p:sp>
        <p:nvSpPr>
          <p:cNvPr id="69" name="Google Shape;69;p8"/>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txBox="1">
            <a:spLocks noGrp="1"/>
          </p:cNvSpPr>
          <p:nvPr>
            <p:ph type="title"/>
          </p:nvPr>
        </p:nvSpPr>
        <p:spPr>
          <a:xfrm>
            <a:off x="969825" y="2079259"/>
            <a:ext cx="7204500" cy="8790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cxnSp>
        <p:nvCxnSpPr>
          <p:cNvPr id="71" name="Google Shape;71;p8"/>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72" name="Google Shape;72;p8"/>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 name="Google Shape;73;p8"/>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74" name="Google Shape;74;p8"/>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75" name="Google Shape;75;p8"/>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76" name="Google Shape;76;p8"/>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
        <p:cNvGrpSpPr/>
        <p:nvPr/>
      </p:nvGrpSpPr>
      <p:grpSpPr>
        <a:xfrm>
          <a:off x="0" y="0"/>
          <a:ext cx="0" cy="0"/>
          <a:chOff x="0" y="0"/>
          <a:chExt cx="0" cy="0"/>
        </a:xfrm>
      </p:grpSpPr>
      <p:sp>
        <p:nvSpPr>
          <p:cNvPr id="78" name="Google Shape;78;p9"/>
          <p:cNvSpPr txBox="1">
            <a:spLocks noGrp="1"/>
          </p:cNvSpPr>
          <p:nvPr>
            <p:ph type="title"/>
          </p:nvPr>
        </p:nvSpPr>
        <p:spPr>
          <a:xfrm>
            <a:off x="720000" y="1413525"/>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9" name="Google Shape;79;p9"/>
          <p:cNvSpPr txBox="1">
            <a:spLocks noGrp="1"/>
          </p:cNvSpPr>
          <p:nvPr>
            <p:ph type="subTitle" idx="1"/>
          </p:nvPr>
        </p:nvSpPr>
        <p:spPr>
          <a:xfrm>
            <a:off x="720000" y="3508800"/>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0" name="Google Shape;80;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1"/>
        <p:cNvGrpSpPr/>
        <p:nvPr/>
      </p:nvGrpSpPr>
      <p:grpSpPr>
        <a:xfrm>
          <a:off x="0" y="0"/>
          <a:ext cx="0" cy="0"/>
          <a:chOff x="0" y="0"/>
          <a:chExt cx="0" cy="0"/>
        </a:xfrm>
      </p:grpSpPr>
      <p:sp>
        <p:nvSpPr>
          <p:cNvPr id="82" name="Google Shape;82;p10"/>
          <p:cNvSpPr>
            <a:spLocks noGrp="1"/>
          </p:cNvSpPr>
          <p:nvPr>
            <p:ph type="pic" idx="2"/>
          </p:nvPr>
        </p:nvSpPr>
        <p:spPr>
          <a:xfrm>
            <a:off x="0" y="0"/>
            <a:ext cx="9144000" cy="5143500"/>
          </a:xfrm>
          <a:prstGeom prst="rect">
            <a:avLst/>
          </a:prstGeom>
          <a:noFill/>
          <a:ln>
            <a:noFill/>
          </a:ln>
        </p:spPr>
      </p:sp>
      <p:sp>
        <p:nvSpPr>
          <p:cNvPr id="83" name="Google Shape;83;p10"/>
          <p:cNvSpPr txBox="1">
            <a:spLocks noGrp="1"/>
          </p:cNvSpPr>
          <p:nvPr>
            <p:ph type="title"/>
          </p:nvPr>
        </p:nvSpPr>
        <p:spPr>
          <a:xfrm>
            <a:off x="713225" y="4162975"/>
            <a:ext cx="7917300" cy="5415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1pPr>
            <a:lvl2pPr lvl="1"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2pPr>
            <a:lvl3pPr lvl="2"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3pPr>
            <a:lvl4pPr lvl="3"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4pPr>
            <a:lvl5pPr lvl="4"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5pPr>
            <a:lvl6pPr lvl="5"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6pPr>
            <a:lvl7pPr lvl="6"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7pPr>
            <a:lvl8pPr lvl="7"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8pPr>
            <a:lvl9pPr lvl="8"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marL="914400" lvl="1"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15000"/>
              </a:lnSpc>
              <a:spcBef>
                <a:spcPts val="1600"/>
              </a:spcBef>
              <a:spcAft>
                <a:spcPts val="1600"/>
              </a:spcAft>
              <a:buClr>
                <a:schemeClr val="dk1"/>
              </a:buClr>
              <a:buSzPts val="1400"/>
              <a:buFont typeface="Mulish"/>
              <a:buChar char="■"/>
              <a:defRPr>
                <a:solidFill>
                  <a:schemeClr val="dk1"/>
                </a:solidFill>
                <a:latin typeface="Mulish"/>
                <a:ea typeface="Mulish"/>
                <a:cs typeface="Mulish"/>
                <a:sym typeface="Mulish"/>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Mulish"/>
                <a:ea typeface="Mulish"/>
                <a:cs typeface="Mulish"/>
                <a:sym typeface="Mulish"/>
              </a:defRPr>
            </a:lvl1pPr>
            <a:lvl2pPr lvl="1" algn="r">
              <a:buNone/>
              <a:defRPr sz="1300">
                <a:solidFill>
                  <a:schemeClr val="dk1"/>
                </a:solidFill>
                <a:latin typeface="Mulish"/>
                <a:ea typeface="Mulish"/>
                <a:cs typeface="Mulish"/>
                <a:sym typeface="Mulish"/>
              </a:defRPr>
            </a:lvl2pPr>
            <a:lvl3pPr lvl="2" algn="r">
              <a:buNone/>
              <a:defRPr sz="1300">
                <a:solidFill>
                  <a:schemeClr val="dk1"/>
                </a:solidFill>
                <a:latin typeface="Mulish"/>
                <a:ea typeface="Mulish"/>
                <a:cs typeface="Mulish"/>
                <a:sym typeface="Mulish"/>
              </a:defRPr>
            </a:lvl3pPr>
            <a:lvl4pPr lvl="3" algn="r">
              <a:buNone/>
              <a:defRPr sz="1300">
                <a:solidFill>
                  <a:schemeClr val="dk1"/>
                </a:solidFill>
                <a:latin typeface="Mulish"/>
                <a:ea typeface="Mulish"/>
                <a:cs typeface="Mulish"/>
                <a:sym typeface="Mulish"/>
              </a:defRPr>
            </a:lvl4pPr>
            <a:lvl5pPr lvl="4" algn="r">
              <a:buNone/>
              <a:defRPr sz="1300">
                <a:solidFill>
                  <a:schemeClr val="dk1"/>
                </a:solidFill>
                <a:latin typeface="Mulish"/>
                <a:ea typeface="Mulish"/>
                <a:cs typeface="Mulish"/>
                <a:sym typeface="Mulish"/>
              </a:defRPr>
            </a:lvl5pPr>
            <a:lvl6pPr lvl="5" algn="r">
              <a:buNone/>
              <a:defRPr sz="1300">
                <a:solidFill>
                  <a:schemeClr val="dk1"/>
                </a:solidFill>
                <a:latin typeface="Mulish"/>
                <a:ea typeface="Mulish"/>
                <a:cs typeface="Mulish"/>
                <a:sym typeface="Mulish"/>
              </a:defRPr>
            </a:lvl6pPr>
            <a:lvl7pPr lvl="6" algn="r">
              <a:buNone/>
              <a:defRPr sz="1300">
                <a:solidFill>
                  <a:schemeClr val="dk1"/>
                </a:solidFill>
                <a:latin typeface="Mulish"/>
                <a:ea typeface="Mulish"/>
                <a:cs typeface="Mulish"/>
                <a:sym typeface="Mulish"/>
              </a:defRPr>
            </a:lvl7pPr>
            <a:lvl8pPr lvl="7" algn="r">
              <a:buNone/>
              <a:defRPr sz="1300">
                <a:solidFill>
                  <a:schemeClr val="dk1"/>
                </a:solidFill>
                <a:latin typeface="Mulish"/>
                <a:ea typeface="Mulish"/>
                <a:cs typeface="Mulish"/>
                <a:sym typeface="Mulish"/>
              </a:defRPr>
            </a:lvl8pPr>
            <a:lvl9pPr lvl="8" algn="r">
              <a:buNone/>
              <a:defRPr sz="1300">
                <a:solidFill>
                  <a:schemeClr val="dk1"/>
                </a:solidFill>
                <a:latin typeface="Mulish"/>
                <a:ea typeface="Mulish"/>
                <a:cs typeface="Mulish"/>
                <a:sym typeface="Mulish"/>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5"/>
        <p:cNvGrpSpPr/>
        <p:nvPr/>
      </p:nvGrpSpPr>
      <p:grpSpPr>
        <a:xfrm>
          <a:off x="0" y="0"/>
          <a:ext cx="0" cy="0"/>
          <a:chOff x="0" y="0"/>
          <a:chExt cx="0" cy="0"/>
        </a:xfrm>
      </p:grpSpPr>
      <p:sp>
        <p:nvSpPr>
          <p:cNvPr id="276" name="Google Shape;276;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77" name="Google Shape;277;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17.jpe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3.xml"/><Relationship Id="rId7" Type="http://schemas.openxmlformats.org/officeDocument/2006/relationships/slide" Target="slide5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8.xml"/><Relationship Id="rId11" Type="http://schemas.openxmlformats.org/officeDocument/2006/relationships/hyperlink" Target="http://bit.ly/30B07Gq" TargetMode="External"/><Relationship Id="rId5" Type="http://schemas.openxmlformats.org/officeDocument/2006/relationships/slide" Target="slide3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 Id="rId5" Type="http://schemas.openxmlformats.org/officeDocument/2006/relationships/image" Target="../media/image23.png"/><Relationship Id="rId4" Type="http://schemas.openxmlformats.org/officeDocument/2006/relationships/hyperlink" Target="https://docs.google.com/spreadsheets/d/1BOlGjWaimK6yTT6fiPmsmbWpBpOEoj2T9VeQoV-kLS4/copy#gid=0"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5" Type="http://schemas.openxmlformats.org/officeDocument/2006/relationships/image" Target="../media/image24.png"/><Relationship Id="rId4" Type="http://schemas.openxmlformats.org/officeDocument/2006/relationships/hyperlink" Target="https://docs.google.com/spreadsheets/d/1BOlGjWaimK6yTT6fiPmsmbWpBpOEoj2T9VeQoV-kLS4/copy#gid=910018300"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7.xml"/><Relationship Id="rId1" Type="http://schemas.openxmlformats.org/officeDocument/2006/relationships/slideLayout" Target="../slideLayouts/slideLayout15.xml"/><Relationship Id="rId4" Type="http://schemas.openxmlformats.org/officeDocument/2006/relationships/image" Target="../media/image26.jp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free-vector/flat-sparkling-stars-collection_15628188.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 Id="rId5" Type="http://schemas.openxmlformats.org/officeDocument/2006/relationships/hyperlink" Target="https://www.freepik.com/free-vector/calligraphic-ornamental-divider-collection_12062176.htm/?utm_source=slidesgo_template&amp;utm_medium=referral-link&amp;utm_campaign=sg_resources&amp;utm_content=freepik" TargetMode="External"/><Relationship Id="rId4" Type="http://schemas.openxmlformats.org/officeDocument/2006/relationships/hyperlink" Target="https://www.freepik.com/free-vector/dividers-collection-hand-drawn-style_2384912.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hyperlink" Target="https://www.freepik.com/free-vector/flat-design-formal-wedding-invitations_22110705.htm/?utm_source=slidesgo_template&amp;utm_medium=referral-link&amp;utm_campaign=sg_resources&amp;utm_content=freepik" TargetMode="External"/><Relationship Id="rId2" Type="http://schemas.openxmlformats.org/officeDocument/2006/relationships/notesSlide" Target="../notesSlides/notesSlide40.xml"/><Relationship Id="rId1" Type="http://schemas.openxmlformats.org/officeDocument/2006/relationships/slideLayout" Target="../slideLayouts/slideLayout3.xml"/><Relationship Id="rId5" Type="http://schemas.openxmlformats.org/officeDocument/2006/relationships/hyperlink" Target="https://www.freepik.com/free-photo/university-colleagues-talking-library_12296579.htm/?utm_source=slidesgo_template&amp;utm_medium=referral-link&amp;utm_campaign=sg_resources&amp;utm_content=freepik" TargetMode="External"/><Relationship Id="rId4" Type="http://schemas.openxmlformats.org/officeDocument/2006/relationships/hyperlink" Target="https://www.freepik.com/free-photo/crop-woman-drinking-reading-table_2914659.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8.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8.xml"/></Relationships>
</file>

<file path=ppt/slides/_rels/slide43.xml.rels><?xml version="1.0" encoding="UTF-8" standalone="yes"?>
<Relationships xmlns="http://schemas.openxmlformats.org/package/2006/relationships"><Relationship Id="rId3" Type="http://schemas.openxmlformats.org/officeDocument/2006/relationships/hyperlink" Target="https://fonts.google.com/specimen/Quicksand" TargetMode="External"/><Relationship Id="rId2" Type="http://schemas.openxmlformats.org/officeDocument/2006/relationships/notesSlide" Target="../notesSlides/notesSlide43.xml"/><Relationship Id="rId1" Type="http://schemas.openxmlformats.org/officeDocument/2006/relationships/slideLayout" Target="../slideLayouts/slideLayout26.xml"/><Relationship Id="rId4" Type="http://schemas.openxmlformats.org/officeDocument/2006/relationships/hyperlink" Target="https://fonts.google.com/specimen/Mulish"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1.png"/><Relationship Id="rId2" Type="http://schemas.openxmlformats.org/officeDocument/2006/relationships/notesSlide" Target="../notesSlides/notesSlide44.xml"/><Relationship Id="rId1" Type="http://schemas.openxmlformats.org/officeDocument/2006/relationships/slideLayout" Target="../slideLayouts/slideLayout2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9.png"/><Relationship Id="rId4" Type="http://schemas.openxmlformats.org/officeDocument/2006/relationships/image" Target="../media/image27.png"/><Relationship Id="rId9" Type="http://schemas.openxmlformats.org/officeDocument/2006/relationships/image" Target="../media/image28.png"/></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1.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6.xml"/></Relationships>
</file>

<file path=ppt/slides/_rels/slide5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8.xml"/><Relationship Id="rId1" Type="http://schemas.openxmlformats.org/officeDocument/2006/relationships/slideLayout" Target="../slideLayouts/slideLayout25.xml"/><Relationship Id="rId4" Type="http://schemas.openxmlformats.org/officeDocument/2006/relationships/image" Target="../media/image32.png"/></Relationships>
</file>

<file path=ppt/slides/_rels/slide6.xml.rels><?xml version="1.0" encoding="UTF-8" standalone="yes"?>
<Relationships xmlns="http://schemas.openxmlformats.org/package/2006/relationships"><Relationship Id="rId8" Type="http://schemas.openxmlformats.org/officeDocument/2006/relationships/chart" Target="../charts/chart2.xml"/><Relationship Id="rId13"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chart" Target="../charts/chart1.xml"/><Relationship Id="rId12" Type="http://schemas.openxmlformats.org/officeDocument/2006/relationships/image" Target="../media/image8.png"/><Relationship Id="rId17" Type="http://schemas.openxmlformats.org/officeDocument/2006/relationships/image" Target="../media/image13.png"/><Relationship Id="rId2" Type="http://schemas.openxmlformats.org/officeDocument/2006/relationships/notesSlide" Target="../notesSlides/notesSlide6.xml"/><Relationship Id="rId16" Type="http://schemas.openxmlformats.org/officeDocument/2006/relationships/image" Target="../media/image12.png"/><Relationship Id="rId1" Type="http://schemas.openxmlformats.org/officeDocument/2006/relationships/slideLayout" Target="../slideLayouts/slideLayout5.xml"/><Relationship Id="rId6" Type="http://schemas.openxmlformats.org/officeDocument/2006/relationships/image" Target="../media/image4.png"/><Relationship Id="rId11" Type="http://schemas.openxmlformats.org/officeDocument/2006/relationships/image" Target="../media/image7.png"/><Relationship Id="rId5" Type="http://schemas.openxmlformats.org/officeDocument/2006/relationships/image" Target="../media/image3.png"/><Relationship Id="rId15" Type="http://schemas.openxmlformats.org/officeDocument/2006/relationships/image" Target="../media/image11.png"/><Relationship Id="rId10" Type="http://schemas.openxmlformats.org/officeDocument/2006/relationships/image" Target="../media/image6.png"/><Relationship Id="rId4" Type="http://schemas.openxmlformats.org/officeDocument/2006/relationships/image" Target="../media/image2.png"/><Relationship Id="rId9" Type="http://schemas.openxmlformats.org/officeDocument/2006/relationships/image" Target="../media/image5.png"/><Relationship Id="rId1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4"/>
        <p:cNvGrpSpPr/>
        <p:nvPr/>
      </p:nvGrpSpPr>
      <p:grpSpPr>
        <a:xfrm>
          <a:off x="0" y="0"/>
          <a:ext cx="0" cy="0"/>
          <a:chOff x="0" y="0"/>
          <a:chExt cx="0" cy="0"/>
        </a:xfrm>
      </p:grpSpPr>
      <p:sp>
        <p:nvSpPr>
          <p:cNvPr id="285" name="Google Shape;285;p29"/>
          <p:cNvSpPr txBox="1">
            <a:spLocks noGrp="1"/>
          </p:cNvSpPr>
          <p:nvPr>
            <p:ph type="ctrTitle"/>
          </p:nvPr>
        </p:nvSpPr>
        <p:spPr>
          <a:xfrm>
            <a:off x="-50" y="2571750"/>
            <a:ext cx="9144000" cy="91216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solidFill>
                  <a:schemeClr val="dk2"/>
                </a:solidFill>
              </a:rPr>
              <a:t>Adversarial Attack &amp; Defense</a:t>
            </a:r>
            <a:endParaRPr lang="en-US" sz="5900" dirty="0">
              <a:solidFill>
                <a:schemeClr val="dk2"/>
              </a:solidFill>
            </a:endParaRPr>
          </a:p>
        </p:txBody>
      </p:sp>
      <p:sp>
        <p:nvSpPr>
          <p:cNvPr id="286" name="Google Shape;286;p29"/>
          <p:cNvSpPr txBox="1">
            <a:spLocks noGrp="1"/>
          </p:cNvSpPr>
          <p:nvPr>
            <p:ph type="subTitle" idx="1"/>
          </p:nvPr>
        </p:nvSpPr>
        <p:spPr>
          <a:xfrm>
            <a:off x="1609200" y="3573774"/>
            <a:ext cx="5942700" cy="1126625"/>
          </a:xfrm>
          <a:prstGeom prst="rect">
            <a:avLst/>
          </a:prstGeom>
        </p:spPr>
        <p:txBody>
          <a:bodyPr spcFirstLastPara="1" wrap="square" lIns="91425" tIns="91425" rIns="91425" bIns="91425" anchor="t" anchorCtr="0">
            <a:noAutofit/>
          </a:bodyPr>
          <a:lstStyle/>
          <a:p>
            <a:pPr marL="0" indent="0"/>
            <a:r>
              <a:rPr lang="zh-TW" altLang="en-US" b="1" dirty="0">
                <a:latin typeface="Microsoft JhengHei"/>
                <a:ea typeface="Microsoft JhengHei"/>
              </a:rPr>
              <a:t>第</a:t>
            </a:r>
            <a:r>
              <a:rPr lang="en-US" altLang="zh-TW" b="1" dirty="0">
                <a:latin typeface="Microsoft JhengHei"/>
                <a:ea typeface="Microsoft JhengHei"/>
              </a:rPr>
              <a:t>16</a:t>
            </a:r>
            <a:r>
              <a:rPr lang="zh-TW" altLang="en-US" b="1" dirty="0">
                <a:latin typeface="Microsoft JhengHei"/>
                <a:ea typeface="Microsoft JhengHei"/>
              </a:rPr>
              <a:t>組</a:t>
            </a:r>
            <a:endParaRPr lang="en-US" altLang="zh-TW" b="1" dirty="0">
              <a:latin typeface="Microsoft JhengHei"/>
              <a:ea typeface="Microsoft JhengHei"/>
            </a:endParaRPr>
          </a:p>
          <a:p>
            <a:pPr marL="0" indent="0"/>
            <a:r>
              <a:rPr lang="zh-TW" altLang="en-US" b="1" dirty="0">
                <a:latin typeface="Microsoft JhengHei"/>
                <a:ea typeface="Microsoft JhengHei"/>
              </a:rPr>
              <a:t>組員</a:t>
            </a:r>
            <a:r>
              <a:rPr lang="en-US" altLang="zh-TW" b="1" dirty="0">
                <a:latin typeface="Microsoft JhengHei"/>
              </a:rPr>
              <a:t>:</a:t>
            </a:r>
            <a:r>
              <a:rPr lang="zh-TW" altLang="en-US" b="1" dirty="0">
                <a:latin typeface="Microsoft JhengHei"/>
                <a:ea typeface="Microsoft JhengHei"/>
              </a:rPr>
              <a:t> 曾文海 </a:t>
            </a:r>
            <a:r>
              <a:rPr lang="en-US" altLang="zh-TW" b="1" dirty="0">
                <a:latin typeface="Microsoft JhengHei"/>
              </a:rPr>
              <a:t>RE6124027</a:t>
            </a:r>
            <a:br>
              <a:rPr lang="en-US" altLang="zh-TW" b="1" dirty="0">
                <a:latin typeface="Microsoft JhengHei"/>
              </a:rPr>
            </a:br>
            <a:r>
              <a:rPr lang="en-US" altLang="zh-TW" b="1" dirty="0">
                <a:latin typeface="Microsoft JhengHei"/>
              </a:rPr>
              <a:t>        </a:t>
            </a:r>
            <a:r>
              <a:rPr lang="zh-TW" altLang="en-US" b="1" dirty="0">
                <a:latin typeface="Microsoft JhengHei"/>
                <a:ea typeface="Microsoft JhengHei"/>
              </a:rPr>
              <a:t>  吳明軒 </a:t>
            </a:r>
            <a:r>
              <a:rPr lang="en-US" altLang="zh-TW" b="1" dirty="0">
                <a:latin typeface="Microsoft JhengHei"/>
              </a:rPr>
              <a:t>RE6124019</a:t>
            </a:r>
            <a:endParaRPr lang="en-US" dirty="0"/>
          </a:p>
          <a:p>
            <a:pPr marL="0" indent="0"/>
            <a:r>
              <a:rPr lang="zh-TW" altLang="en-US" b="1" dirty="0">
                <a:latin typeface="Microsoft JhengHei"/>
                <a:ea typeface="Microsoft JhengHei"/>
              </a:rPr>
              <a:t>          徐仁瓏 </a:t>
            </a:r>
            <a:r>
              <a:rPr lang="en-US" altLang="zh-TW" b="1" dirty="0">
                <a:latin typeface="Microsoft JhengHei"/>
              </a:rPr>
              <a:t>RE6121011</a:t>
            </a:r>
            <a:endParaRPr dirty="0"/>
          </a:p>
        </p:txBody>
      </p:sp>
      <p:cxnSp>
        <p:nvCxnSpPr>
          <p:cNvPr id="287" name="Google Shape;287;p29"/>
          <p:cNvCxnSpPr/>
          <p:nvPr/>
        </p:nvCxnSpPr>
        <p:spPr>
          <a:xfrm rot="10800000" flipH="1">
            <a:off x="1600600" y="2544888"/>
            <a:ext cx="5942700" cy="6600"/>
          </a:xfrm>
          <a:prstGeom prst="straightConnector1">
            <a:avLst/>
          </a:prstGeom>
          <a:noFill/>
          <a:ln w="19050" cap="flat" cmpd="sng">
            <a:solidFill>
              <a:schemeClr val="lt1"/>
            </a:solidFill>
            <a:prstDash val="solid"/>
            <a:round/>
            <a:headEnd type="oval" w="med" len="med"/>
            <a:tailEnd type="oval" w="med" len="med"/>
          </a:ln>
        </p:spPr>
      </p:cxnSp>
      <p:cxnSp>
        <p:nvCxnSpPr>
          <p:cNvPr id="288" name="Google Shape;288;p29"/>
          <p:cNvCxnSpPr/>
          <p:nvPr/>
        </p:nvCxnSpPr>
        <p:spPr>
          <a:xfrm rot="10800000" flipH="1">
            <a:off x="1600600" y="1348663"/>
            <a:ext cx="5942700" cy="6600"/>
          </a:xfrm>
          <a:prstGeom prst="straightConnector1">
            <a:avLst/>
          </a:prstGeom>
          <a:noFill/>
          <a:ln w="19050" cap="flat" cmpd="sng">
            <a:solidFill>
              <a:schemeClr val="lt1"/>
            </a:solidFill>
            <a:prstDash val="solid"/>
            <a:round/>
            <a:headEnd type="oval" w="med" len="med"/>
            <a:tailEnd type="oval" w="med" len="med"/>
          </a:ln>
        </p:spPr>
      </p:cxnSp>
      <p:sp>
        <p:nvSpPr>
          <p:cNvPr id="289" name="Google Shape;289;p29"/>
          <p:cNvSpPr/>
          <p:nvPr/>
        </p:nvSpPr>
        <p:spPr>
          <a:xfrm>
            <a:off x="2422825" y="186552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6733600" y="186552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文字方塊 6">
            <a:extLst>
              <a:ext uri="{FF2B5EF4-FFF2-40B4-BE49-F238E27FC236}">
                <a16:creationId xmlns:a16="http://schemas.microsoft.com/office/drawing/2014/main" id="{A3F5B26C-CA5D-33C1-2A21-81B9E82AC52E}"/>
              </a:ext>
            </a:extLst>
          </p:cNvPr>
          <p:cNvSpPr txBox="1"/>
          <p:nvPr/>
        </p:nvSpPr>
        <p:spPr>
          <a:xfrm>
            <a:off x="2544536" y="1554338"/>
            <a:ext cx="4308764" cy="861774"/>
          </a:xfrm>
          <a:prstGeom prst="rect">
            <a:avLst/>
          </a:prstGeom>
          <a:noFill/>
        </p:spPr>
        <p:txBody>
          <a:bodyPr wrap="square">
            <a:spAutoFit/>
          </a:bodyPr>
          <a:lstStyle/>
          <a:p>
            <a:pPr algn="ctr"/>
            <a:r>
              <a:rPr kumimoji="0" lang="en-US" sz="5000" b="0" i="0" u="none" strike="noStrike" kern="0" cap="none" spc="0" normalizeH="0" baseline="0" noProof="0" dirty="0">
                <a:ln>
                  <a:noFill/>
                </a:ln>
                <a:solidFill>
                  <a:srgbClr val="5C5C5F"/>
                </a:solidFill>
                <a:effectLst/>
                <a:uLnTx/>
                <a:uFillTx/>
                <a:latin typeface="Quicksand"/>
                <a:sym typeface="Quicksand"/>
              </a:rPr>
              <a:t>Optimization</a:t>
            </a:r>
            <a:endParaRPr lang="en-US" sz="5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20" name="Google Shape;420;p4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10</a:t>
            </a:fld>
            <a:endParaRPr/>
          </a:p>
        </p:txBody>
      </p:sp>
      <p:sp>
        <p:nvSpPr>
          <p:cNvPr id="3" name="標題 2">
            <a:extLst>
              <a:ext uri="{FF2B5EF4-FFF2-40B4-BE49-F238E27FC236}">
                <a16:creationId xmlns:a16="http://schemas.microsoft.com/office/drawing/2014/main" id="{E7DEA1E4-359D-E057-D82B-60C348D26E3B}"/>
              </a:ext>
            </a:extLst>
          </p:cNvPr>
          <p:cNvSpPr>
            <a:spLocks noGrp="1"/>
          </p:cNvSpPr>
          <p:nvPr>
            <p:ph type="title"/>
          </p:nvPr>
        </p:nvSpPr>
        <p:spPr/>
        <p:txBody>
          <a:bodyPr/>
          <a:lstStyle/>
          <a:p>
            <a:r>
              <a:rPr lang="en-US" dirty="0"/>
              <a:t>05 Defense Method</a:t>
            </a:r>
          </a:p>
        </p:txBody>
      </p:sp>
      <p:pic>
        <p:nvPicPr>
          <p:cNvPr id="6148" name="Picture 4" descr="这里写图片描述">
            <a:extLst>
              <a:ext uri="{FF2B5EF4-FFF2-40B4-BE49-F238E27FC236}">
                <a16:creationId xmlns:a16="http://schemas.microsoft.com/office/drawing/2014/main" id="{E16E3AED-2EAE-6E36-6B00-EF870B4330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1538078"/>
            <a:ext cx="3851999" cy="1088609"/>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a:extLst>
              <a:ext uri="{FF2B5EF4-FFF2-40B4-BE49-F238E27FC236}">
                <a16:creationId xmlns:a16="http://schemas.microsoft.com/office/drawing/2014/main" id="{7B4536D9-2A1B-14F9-CF73-9C661200C2C3}"/>
              </a:ext>
            </a:extLst>
          </p:cNvPr>
          <p:cNvSpPr txBox="1"/>
          <p:nvPr/>
        </p:nvSpPr>
        <p:spPr>
          <a:xfrm>
            <a:off x="720000" y="1168747"/>
            <a:ext cx="3852000" cy="369332"/>
          </a:xfrm>
          <a:prstGeom prst="rect">
            <a:avLst/>
          </a:prstGeom>
          <a:noFill/>
        </p:spPr>
        <p:txBody>
          <a:bodyPr wrap="square">
            <a:spAutoFit/>
          </a:bodyPr>
          <a:lstStyle/>
          <a:p>
            <a:r>
              <a:rPr lang="en-US" sz="1800" dirty="0"/>
              <a:t>Local Binary Patterns LBP</a:t>
            </a:r>
          </a:p>
        </p:txBody>
      </p:sp>
      <p:pic>
        <p:nvPicPr>
          <p:cNvPr id="7" name="圖片 6">
            <a:extLst>
              <a:ext uri="{FF2B5EF4-FFF2-40B4-BE49-F238E27FC236}">
                <a16:creationId xmlns:a16="http://schemas.microsoft.com/office/drawing/2014/main" id="{F758BE13-DC54-3165-6437-672FE7A8C210}"/>
              </a:ext>
            </a:extLst>
          </p:cNvPr>
          <p:cNvPicPr>
            <a:picLocks noChangeAspect="1"/>
          </p:cNvPicPr>
          <p:nvPr/>
        </p:nvPicPr>
        <p:blipFill>
          <a:blip r:embed="rId4"/>
          <a:stretch>
            <a:fillRect/>
          </a:stretch>
        </p:blipFill>
        <p:spPr>
          <a:xfrm>
            <a:off x="720000" y="2626687"/>
            <a:ext cx="3851998" cy="1272326"/>
          </a:xfrm>
          <a:prstGeom prst="rect">
            <a:avLst/>
          </a:prstGeom>
        </p:spPr>
      </p:pic>
      <p:pic>
        <p:nvPicPr>
          <p:cNvPr id="6152" name="Picture 8" descr="这里写图片描述">
            <a:extLst>
              <a:ext uri="{FF2B5EF4-FFF2-40B4-BE49-F238E27FC236}">
                <a16:creationId xmlns:a16="http://schemas.microsoft.com/office/drawing/2014/main" id="{BF2774A3-C89F-2773-3EAE-C1A57BE99B3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46056" y="1563696"/>
            <a:ext cx="3657600" cy="20161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2377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2"/>
          <p:cNvSpPr txBox="1">
            <a:spLocks noGrp="1"/>
          </p:cNvSpPr>
          <p:nvPr>
            <p:ph type="title"/>
          </p:nvPr>
        </p:nvSpPr>
        <p:spPr>
          <a:xfrm>
            <a:off x="3579950" y="1854500"/>
            <a:ext cx="3604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400" dirty="0"/>
              <a:t>Q &amp; A</a:t>
            </a:r>
          </a:p>
        </p:txBody>
      </p:sp>
      <p:sp>
        <p:nvSpPr>
          <p:cNvPr id="330" name="Google Shape;330;p32"/>
          <p:cNvSpPr txBox="1">
            <a:spLocks noGrp="1"/>
          </p:cNvSpPr>
          <p:nvPr>
            <p:ph type="subTitle" idx="1"/>
          </p:nvPr>
        </p:nvSpPr>
        <p:spPr>
          <a:xfrm>
            <a:off x="1959250" y="2939075"/>
            <a:ext cx="5225400" cy="446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p>
        </p:txBody>
      </p:sp>
      <p:sp>
        <p:nvSpPr>
          <p:cNvPr id="331" name="Google Shape;331;p32"/>
          <p:cNvSpPr txBox="1">
            <a:spLocks noGrp="1"/>
          </p:cNvSpPr>
          <p:nvPr>
            <p:ph type="title" idx="2"/>
          </p:nvPr>
        </p:nvSpPr>
        <p:spPr>
          <a:xfrm>
            <a:off x="1959250" y="1854500"/>
            <a:ext cx="1189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332" name="Google Shape;332;p32"/>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a:t>
            </a:fld>
            <a:endParaRPr/>
          </a:p>
        </p:txBody>
      </p:sp>
      <p:cxnSp>
        <p:nvCxnSpPr>
          <p:cNvPr id="333" name="Google Shape;333;p32"/>
          <p:cNvCxnSpPr/>
          <p:nvPr/>
        </p:nvCxnSpPr>
        <p:spPr>
          <a:xfrm rot="10800000" flipH="1">
            <a:off x="1600600" y="2910566"/>
            <a:ext cx="5942700" cy="6600"/>
          </a:xfrm>
          <a:prstGeom prst="straightConnector1">
            <a:avLst/>
          </a:prstGeom>
          <a:noFill/>
          <a:ln w="19050" cap="flat" cmpd="sng">
            <a:solidFill>
              <a:schemeClr val="lt1"/>
            </a:solidFill>
            <a:prstDash val="solid"/>
            <a:round/>
            <a:headEnd type="oval" w="med" len="med"/>
            <a:tailEnd type="oval" w="med" len="med"/>
          </a:ln>
        </p:spPr>
      </p:cxnSp>
      <p:cxnSp>
        <p:nvCxnSpPr>
          <p:cNvPr id="334" name="Google Shape;334;p32"/>
          <p:cNvCxnSpPr/>
          <p:nvPr/>
        </p:nvCxnSpPr>
        <p:spPr>
          <a:xfrm rot="10800000" flipH="1">
            <a:off x="1600600" y="1714341"/>
            <a:ext cx="5942700" cy="6600"/>
          </a:xfrm>
          <a:prstGeom prst="straightConnector1">
            <a:avLst/>
          </a:prstGeom>
          <a:noFill/>
          <a:ln w="19050" cap="flat" cmpd="sng">
            <a:solidFill>
              <a:schemeClr val="lt1"/>
            </a:solidFill>
            <a:prstDash val="solid"/>
            <a:round/>
            <a:headEnd type="oval" w="med" len="med"/>
            <a:tailEnd type="oval" w="med" len="med"/>
          </a:ln>
        </p:spPr>
      </p:cxnSp>
      <p:sp>
        <p:nvSpPr>
          <p:cNvPr id="335" name="Google Shape;335;p32"/>
          <p:cNvSpPr/>
          <p:nvPr/>
        </p:nvSpPr>
        <p:spPr>
          <a:xfrm>
            <a:off x="3244800" y="22179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7280500" y="22179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99206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94"/>
        <p:cNvGrpSpPr/>
        <p:nvPr/>
      </p:nvGrpSpPr>
      <p:grpSpPr>
        <a:xfrm>
          <a:off x="0" y="0"/>
          <a:ext cx="0" cy="0"/>
          <a:chOff x="0" y="0"/>
          <a:chExt cx="0" cy="0"/>
        </a:xfrm>
      </p:grpSpPr>
      <p:sp>
        <p:nvSpPr>
          <p:cNvPr id="295" name="Google Shape;295;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this template</a:t>
            </a:r>
            <a:endParaRPr dirty="0"/>
          </a:p>
        </p:txBody>
      </p:sp>
      <p:sp>
        <p:nvSpPr>
          <p:cNvPr id="296" name="Google Shape;296;p30"/>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delete this slide when you’re done editing the presentation</a:t>
            </a:r>
            <a:endParaRPr dirty="0"/>
          </a:p>
        </p:txBody>
      </p:sp>
      <p:graphicFrame>
        <p:nvGraphicFramePr>
          <p:cNvPr id="297" name="Google Shape;297;p30"/>
          <p:cNvGraphicFramePr/>
          <p:nvPr/>
        </p:nvGraphicFramePr>
        <p:xfrm>
          <a:off x="720000" y="1696900"/>
          <a:ext cx="7704000" cy="2169150"/>
        </p:xfrm>
        <a:graphic>
          <a:graphicData uri="http://schemas.openxmlformats.org/drawingml/2006/table">
            <a:tbl>
              <a:tblPr>
                <a:noFill/>
                <a:tableStyleId>{DC98372B-CB95-49FD-BF96-1DCD6A0B9661}</a:tableStyleId>
              </a:tblPr>
              <a:tblGrid>
                <a:gridCol w="2496750">
                  <a:extLst>
                    <a:ext uri="{9D8B030D-6E8A-4147-A177-3AD203B41FA5}">
                      <a16:colId xmlns:a16="http://schemas.microsoft.com/office/drawing/2014/main" val="20000"/>
                    </a:ext>
                  </a:extLst>
                </a:gridCol>
                <a:gridCol w="52072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100" b="1">
                          <a:solidFill>
                            <a:schemeClr val="dk1"/>
                          </a:solidFill>
                          <a:uFill>
                            <a:noFill/>
                          </a:uFill>
                          <a:latin typeface="IBM Plex Sans"/>
                          <a:ea typeface="IBM Plex Sans"/>
                          <a:cs typeface="IBM Plex Sans"/>
                          <a:sym typeface="IBM Plex Sans"/>
                          <a:hlinkClick r:id="rId3" action="ppaction://hlinksldjump">
                            <a:extLst>
                              <a:ext uri="{A12FA001-AC4F-418D-AE19-62706E023703}">
                                <ahyp:hlinkClr xmlns:ahyp="http://schemas.microsoft.com/office/drawing/2018/hyperlinkcolor" val="tx"/>
                              </a:ext>
                            </a:extLst>
                          </a:hlinkClick>
                        </a:rPr>
                        <a:t>Fonts</a:t>
                      </a:r>
                      <a:endParaRPr sz="1100" b="1">
                        <a:solidFill>
                          <a:schemeClr val="dk1"/>
                        </a:solidFill>
                        <a:latin typeface="IBM Plex Sans"/>
                        <a:ea typeface="IBM Plex Sans"/>
                        <a:cs typeface="IBM Plex Sans"/>
                        <a:sym typeface="IBM Plex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To view this template correctly in PowerPoint, download and install the fonts we used</a:t>
                      </a:r>
                      <a:endParaRPr sz="10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100" b="1">
                          <a:solidFill>
                            <a:schemeClr val="dk1"/>
                          </a:solidFill>
                          <a:uFill>
                            <a:noFill/>
                          </a:uFill>
                          <a:latin typeface="IBM Plex Sans"/>
                          <a:ea typeface="IBM Plex Sans"/>
                          <a:cs typeface="IBM Plex Sans"/>
                          <a:sym typeface="IBM Plex Sans"/>
                          <a:hlinkClick r:id="rId4" action="ppaction://hlinksldjump">
                            <a:extLst>
                              <a:ext uri="{A12FA001-AC4F-418D-AE19-62706E023703}">
                                <ahyp:hlinkClr xmlns:ahyp="http://schemas.microsoft.com/office/drawing/2018/hyperlinkcolor" val="tx"/>
                              </a:ext>
                            </a:extLst>
                          </a:hlinkClick>
                        </a:rPr>
                        <a:t>Used </a:t>
                      </a:r>
                      <a:r>
                        <a:rPr lang="en" sz="1100" b="1">
                          <a:solidFill>
                            <a:schemeClr val="dk1"/>
                          </a:solidFill>
                          <a:latin typeface="IBM Plex Sans"/>
                          <a:ea typeface="IBM Plex Sans"/>
                          <a:cs typeface="IBM Plex Sans"/>
                          <a:sym typeface="IBM Plex Sans"/>
                        </a:rPr>
                        <a:t>and </a:t>
                      </a:r>
                      <a:r>
                        <a:rPr lang="en" sz="1100" b="1">
                          <a:solidFill>
                            <a:schemeClr val="dk1"/>
                          </a:solidFill>
                          <a:uFill>
                            <a:noFill/>
                          </a:uFill>
                          <a:latin typeface="IBM Plex Sans"/>
                          <a:ea typeface="IBM Plex Sans"/>
                          <a:cs typeface="IBM Plex Sans"/>
                          <a:sym typeface="IBM Plex Sans"/>
                          <a:hlinkClick r:id="rId5" action="ppaction://hlinksldjump">
                            <a:extLst>
                              <a:ext uri="{A12FA001-AC4F-418D-AE19-62706E023703}">
                                <ahyp:hlinkClr xmlns:ahyp="http://schemas.microsoft.com/office/drawing/2018/hyperlinkcolor" val="tx"/>
                              </a:ext>
                            </a:extLst>
                          </a:hlinkClick>
                        </a:rPr>
                        <a:t>alternative resources</a:t>
                      </a:r>
                      <a:endParaRPr sz="1100" b="1">
                        <a:solidFill>
                          <a:schemeClr val="dk1"/>
                        </a:solidFill>
                        <a:latin typeface="IBM Plex Sans"/>
                        <a:ea typeface="IBM Plex Sans"/>
                        <a:cs typeface="IBM Plex Sans"/>
                        <a:sym typeface="IBM Plex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100" b="1">
                          <a:solidFill>
                            <a:schemeClr val="dk1"/>
                          </a:solidFill>
                          <a:uFill>
                            <a:noFill/>
                          </a:uFill>
                          <a:latin typeface="IBM Plex Sans"/>
                          <a:ea typeface="IBM Plex Sans"/>
                          <a:cs typeface="IBM Plex Sans"/>
                          <a:sym typeface="IBM Plex Sans"/>
                          <a:hlinkClick r:id="rId6" action="ppaction://hlinksldjump">
                            <a:extLst>
                              <a:ext uri="{A12FA001-AC4F-418D-AE19-62706E023703}">
                                <ahyp:hlinkClr xmlns:ahyp="http://schemas.microsoft.com/office/drawing/2018/hyperlinkcolor" val="tx"/>
                              </a:ext>
                            </a:extLst>
                          </a:hlinkClick>
                        </a:rPr>
                        <a:t>Thanks slide</a:t>
                      </a:r>
                      <a:endParaRPr sz="1100" b="1">
                        <a:solidFill>
                          <a:schemeClr val="dk1"/>
                        </a:solidFill>
                        <a:latin typeface="IBM Plex Sans"/>
                        <a:ea typeface="IBM Plex Sans"/>
                        <a:cs typeface="IBM Plex Sans"/>
                        <a:sym typeface="IBM Plex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must keep it so that proper credits for our design are given</a:t>
                      </a:r>
                      <a:endParaRPr sz="10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100" b="1">
                          <a:solidFill>
                            <a:schemeClr val="dk1"/>
                          </a:solidFill>
                          <a:uFill>
                            <a:noFill/>
                          </a:uFill>
                          <a:latin typeface="IBM Plex Sans"/>
                          <a:ea typeface="IBM Plex Sans"/>
                          <a:cs typeface="IBM Plex Sans"/>
                          <a:sym typeface="IBM Plex Sans"/>
                          <a:hlinkClick r:id="rId3" action="ppaction://hlinksldjump">
                            <a:extLst>
                              <a:ext uri="{A12FA001-AC4F-418D-AE19-62706E023703}">
                                <ahyp:hlinkClr xmlns:ahyp="http://schemas.microsoft.com/office/drawing/2018/hyperlinkcolor" val="tx"/>
                              </a:ext>
                            </a:extLst>
                          </a:hlinkClick>
                        </a:rPr>
                        <a:t>Colors</a:t>
                      </a:r>
                      <a:endParaRPr sz="1100" b="1">
                        <a:solidFill>
                          <a:schemeClr val="dk1"/>
                        </a:solidFill>
                        <a:latin typeface="IBM Plex Sans"/>
                        <a:ea typeface="IBM Plex Sans"/>
                        <a:cs typeface="IBM Plex Sans"/>
                        <a:sym typeface="IBM Plex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100" b="1">
                          <a:solidFill>
                            <a:schemeClr val="dk1"/>
                          </a:solidFill>
                          <a:uFill>
                            <a:noFill/>
                          </a:uFill>
                          <a:latin typeface="IBM Plex Sans"/>
                          <a:ea typeface="IBM Plex Sans"/>
                          <a:cs typeface="IBM Plex Sans"/>
                          <a:sym typeface="IBM Plex Sans"/>
                          <a:hlinkClick r:id="rId7" action="ppaction://hlinksldjump">
                            <a:extLst>
                              <a:ext uri="{A12FA001-AC4F-418D-AE19-62706E023703}">
                                <ahyp:hlinkClr xmlns:ahyp="http://schemas.microsoft.com/office/drawing/2018/hyperlinkcolor" val="tx"/>
                              </a:ext>
                            </a:extLst>
                          </a:hlinkClick>
                        </a:rPr>
                        <a:t>Icons </a:t>
                      </a:r>
                      <a:r>
                        <a:rPr lang="en" sz="1100" b="1">
                          <a:solidFill>
                            <a:schemeClr val="dk1"/>
                          </a:solidFill>
                          <a:latin typeface="IBM Plex Sans"/>
                          <a:ea typeface="IBM Plex Sans"/>
                          <a:cs typeface="IBM Plex Sans"/>
                          <a:sym typeface="IBM Plex Sans"/>
                        </a:rPr>
                        <a:t>and</a:t>
                      </a:r>
                      <a:r>
                        <a:rPr lang="en" sz="1100" b="1">
                          <a:solidFill>
                            <a:schemeClr val="dk1"/>
                          </a:solidFill>
                          <a:uFill>
                            <a:noFill/>
                          </a:uFill>
                          <a:latin typeface="IBM Plex Sans"/>
                          <a:ea typeface="IBM Plex Sans"/>
                          <a:cs typeface="IBM Plex Sans"/>
                          <a:sym typeface="IBM Plex Sans"/>
                          <a:hlinkClick r:id="rId8" action="ppaction://hlinksldjump">
                            <a:extLst>
                              <a:ext uri="{A12FA001-AC4F-418D-AE19-62706E023703}">
                                <ahyp:hlinkClr xmlns:ahyp="http://schemas.microsoft.com/office/drawing/2018/hyperlinkcolor" val="tx"/>
                              </a:ext>
                            </a:extLst>
                          </a:hlinkClick>
                        </a:rPr>
                        <a:t> infographic resources</a:t>
                      </a:r>
                      <a:endParaRPr sz="1100" b="1">
                        <a:solidFill>
                          <a:schemeClr val="dk1"/>
                        </a:solidFill>
                        <a:latin typeface="IBM Plex Sans"/>
                        <a:ea typeface="IBM Plex Sans"/>
                        <a:cs typeface="IBM Plex Sans"/>
                        <a:sym typeface="IBM Plex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100" b="1">
                          <a:solidFill>
                            <a:schemeClr val="dk1"/>
                          </a:solidFill>
                          <a:latin typeface="IBM Plex Sans"/>
                          <a:ea typeface="IBM Plex Sans"/>
                          <a:cs typeface="IBM Plex Sans"/>
                          <a:sym typeface="IBM Plex Sans"/>
                        </a:rPr>
                        <a:t>Editable presentation theme </a:t>
                      </a:r>
                      <a:endParaRPr sz="1100" b="1">
                        <a:solidFill>
                          <a:schemeClr val="dk1"/>
                        </a:solidFill>
                        <a:latin typeface="IBM Plex Sans"/>
                        <a:ea typeface="IBM Plex Sans"/>
                        <a:cs typeface="IBM Plex Sans"/>
                        <a:sym typeface="IBM Plex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can edit the master slides easily. For more info, click </a:t>
                      </a:r>
                      <a:r>
                        <a:rPr lang="en" sz="1100" b="1">
                          <a:solidFill>
                            <a:schemeClr val="dk1"/>
                          </a:solidFill>
                          <a:uFill>
                            <a:noFill/>
                          </a:uFill>
                          <a:latin typeface="Mulish"/>
                          <a:ea typeface="Mulish"/>
                          <a:cs typeface="Mulish"/>
                          <a:sym typeface="Mulish"/>
                          <a:hlinkClick r:id="rId9">
                            <a:extLst>
                              <a:ext uri="{A12FA001-AC4F-418D-AE19-62706E023703}">
                                <ahyp:hlinkClr xmlns:ahyp="http://schemas.microsoft.com/office/drawing/2018/hyperlinkcolor" val="tx"/>
                              </a:ext>
                            </a:extLst>
                          </a:hlinkClick>
                        </a:rPr>
                        <a:t>here</a:t>
                      </a:r>
                      <a:endParaRPr sz="1000">
                        <a:solidFill>
                          <a:schemeClr val="dk1"/>
                        </a:solidFill>
                        <a:latin typeface="Mulish"/>
                        <a:ea typeface="Mulish"/>
                        <a:cs typeface="Mulish"/>
                        <a:sym typeface="Mulish"/>
                      </a:endParaRPr>
                    </a:p>
                  </a:txBody>
                  <a:tcPr marL="91425" marR="91425" marT="0" marB="0" anchor="ctr">
                    <a:lnL w="9525" cap="flat" cmpd="sng">
                      <a:solidFill>
                        <a:schemeClr val="dk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98" name="Google Shape;298;p30"/>
          <p:cNvSpPr txBox="1"/>
          <p:nvPr/>
        </p:nvSpPr>
        <p:spPr>
          <a:xfrm>
            <a:off x="713225" y="4057475"/>
            <a:ext cx="2503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Mulish"/>
                <a:ea typeface="Mulish"/>
                <a:cs typeface="Mulish"/>
                <a:sym typeface="Mulish"/>
              </a:rPr>
              <a:t>For more info:</a:t>
            </a:r>
            <a:br>
              <a:rPr lang="en" sz="800" b="1">
                <a:solidFill>
                  <a:schemeClr val="dk1"/>
                </a:solidFill>
                <a:latin typeface="Mulish"/>
                <a:ea typeface="Mulish"/>
                <a:cs typeface="Mulish"/>
                <a:sym typeface="Mulish"/>
              </a:rPr>
            </a:br>
            <a:r>
              <a:rPr lang="en" sz="1000" b="1">
                <a:solidFill>
                  <a:schemeClr val="dk1"/>
                </a:solidFill>
                <a:uFill>
                  <a:noFill/>
                </a:uFill>
                <a:latin typeface="Mulish"/>
                <a:ea typeface="Mulish"/>
                <a:cs typeface="Mulish"/>
                <a:sym typeface="Mulish"/>
                <a:hlinkClick r:id="rId10">
                  <a:extLst>
                    <a:ext uri="{A12FA001-AC4F-418D-AE19-62706E023703}">
                      <ahyp:hlinkClr xmlns:ahyp="http://schemas.microsoft.com/office/drawing/2018/hyperlinkcolor" val="tx"/>
                    </a:ext>
                  </a:extLst>
                </a:hlinkClick>
              </a:rPr>
              <a:t>SLIDESGO </a:t>
            </a:r>
            <a:r>
              <a:rPr lang="en" sz="1000" b="1">
                <a:solidFill>
                  <a:schemeClr val="dk1"/>
                </a:solidFill>
                <a:latin typeface="Mulish"/>
                <a:ea typeface="Mulish"/>
                <a:cs typeface="Mulish"/>
                <a:sym typeface="Mulish"/>
              </a:rPr>
              <a:t>| </a:t>
            </a:r>
            <a:r>
              <a:rPr lang="en" sz="1000" b="1">
                <a:solidFill>
                  <a:schemeClr val="dk1"/>
                </a:solidFill>
                <a:uFill>
                  <a:noFill/>
                </a:uFill>
                <a:latin typeface="Mulish"/>
                <a:ea typeface="Mulish"/>
                <a:cs typeface="Mulish"/>
                <a:sym typeface="Mulish"/>
                <a:hlinkClick r:id="rId11">
                  <a:extLst>
                    <a:ext uri="{A12FA001-AC4F-418D-AE19-62706E023703}">
                      <ahyp:hlinkClr xmlns:ahyp="http://schemas.microsoft.com/office/drawing/2018/hyperlinkcolor" val="tx"/>
                    </a:ext>
                  </a:extLst>
                </a:hlinkClick>
              </a:rPr>
              <a:t>BLOG</a:t>
            </a:r>
            <a:r>
              <a:rPr lang="en" sz="1000" b="1">
                <a:solidFill>
                  <a:schemeClr val="dk1"/>
                </a:solidFill>
                <a:latin typeface="Mulish"/>
                <a:ea typeface="Mulish"/>
                <a:cs typeface="Mulish"/>
                <a:sym typeface="Mulish"/>
              </a:rPr>
              <a:t> | </a:t>
            </a:r>
            <a:r>
              <a:rPr lang="en" sz="1000" b="1">
                <a:solidFill>
                  <a:schemeClr val="dk1"/>
                </a:solidFill>
                <a:uFill>
                  <a:noFill/>
                </a:uFill>
                <a:latin typeface="Mulish"/>
                <a:ea typeface="Mulish"/>
                <a:cs typeface="Mulish"/>
                <a:sym typeface="Mulish"/>
                <a:hlinkClick r:id="rId12">
                  <a:extLst>
                    <a:ext uri="{A12FA001-AC4F-418D-AE19-62706E023703}">
                      <ahyp:hlinkClr xmlns:ahyp="http://schemas.microsoft.com/office/drawing/2018/hyperlinkcolor" val="tx"/>
                    </a:ext>
                  </a:extLst>
                </a:hlinkClick>
              </a:rPr>
              <a:t>FAQ</a:t>
            </a:r>
            <a:r>
              <a:rPr lang="en" sz="1000" b="1">
                <a:solidFill>
                  <a:schemeClr val="dk1"/>
                </a:solidFill>
                <a:latin typeface="Mulish"/>
                <a:ea typeface="Mulish"/>
                <a:cs typeface="Mulish"/>
                <a:sym typeface="Mulish"/>
              </a:rPr>
              <a:t>s</a:t>
            </a:r>
            <a:endParaRPr sz="1000" b="1">
              <a:solidFill>
                <a:schemeClr val="dk1"/>
              </a:solidFill>
              <a:latin typeface="Mulish"/>
              <a:ea typeface="Mulish"/>
              <a:cs typeface="Mulish"/>
              <a:sym typeface="Mulish"/>
            </a:endParaRPr>
          </a:p>
        </p:txBody>
      </p:sp>
      <p:sp>
        <p:nvSpPr>
          <p:cNvPr id="299" name="Google Shape;299;p30"/>
          <p:cNvSpPr txBox="1"/>
          <p:nvPr/>
        </p:nvSpPr>
        <p:spPr>
          <a:xfrm>
            <a:off x="4595537" y="4057475"/>
            <a:ext cx="34401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Mulish"/>
                <a:ea typeface="Mulish"/>
                <a:cs typeface="Mulish"/>
                <a:sym typeface="Mulish"/>
              </a:rPr>
              <a:t>You can visit our sister projects:</a:t>
            </a:r>
            <a:br>
              <a:rPr lang="en" sz="800" b="1">
                <a:solidFill>
                  <a:schemeClr val="dk1"/>
                </a:solidFill>
                <a:latin typeface="Mulish"/>
                <a:ea typeface="Mulish"/>
                <a:cs typeface="Mulish"/>
                <a:sym typeface="Mulish"/>
              </a:rPr>
            </a:br>
            <a:r>
              <a:rPr lang="en" sz="1000" b="1">
                <a:solidFill>
                  <a:schemeClr val="dk1"/>
                </a:solidFill>
                <a:uFill>
                  <a:noFill/>
                </a:uFill>
                <a:latin typeface="Mulish"/>
                <a:ea typeface="Mulish"/>
                <a:cs typeface="Mulish"/>
                <a:sym typeface="Mulish"/>
                <a:hlinkClick r:id="rId13">
                  <a:extLst>
                    <a:ext uri="{A12FA001-AC4F-418D-AE19-62706E023703}">
                      <ahyp:hlinkClr xmlns:ahyp="http://schemas.microsoft.com/office/drawing/2018/hyperlinkcolor" val="tx"/>
                    </a:ext>
                  </a:extLst>
                </a:hlinkClick>
              </a:rPr>
              <a:t>FREEPIK</a:t>
            </a:r>
            <a:r>
              <a:rPr lang="en" sz="1000" b="1">
                <a:solidFill>
                  <a:schemeClr val="dk1"/>
                </a:solidFill>
                <a:latin typeface="Mulish"/>
                <a:ea typeface="Mulish"/>
                <a:cs typeface="Mulish"/>
                <a:sym typeface="Mulish"/>
              </a:rPr>
              <a:t> | </a:t>
            </a:r>
            <a:r>
              <a:rPr lang="en" sz="1000" b="1">
                <a:solidFill>
                  <a:schemeClr val="dk1"/>
                </a:solidFill>
                <a:uFill>
                  <a:noFill/>
                </a:uFill>
                <a:latin typeface="Mulish"/>
                <a:ea typeface="Mulish"/>
                <a:cs typeface="Mulish"/>
                <a:sym typeface="Mulish"/>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Mulish"/>
                <a:ea typeface="Mulish"/>
                <a:cs typeface="Mulish"/>
                <a:sym typeface="Mulish"/>
              </a:rPr>
              <a:t> | </a:t>
            </a:r>
            <a:r>
              <a:rPr lang="en" sz="1000" b="1">
                <a:solidFill>
                  <a:schemeClr val="dk1"/>
                </a:solidFill>
                <a:uFill>
                  <a:noFill/>
                </a:uFill>
                <a:latin typeface="Mulish"/>
                <a:ea typeface="Mulish"/>
                <a:cs typeface="Mulish"/>
                <a:sym typeface="Mulish"/>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Mulish"/>
                <a:ea typeface="Mulish"/>
                <a:cs typeface="Mulish"/>
                <a:sym typeface="Mulish"/>
              </a:rPr>
              <a:t> | </a:t>
            </a:r>
            <a:r>
              <a:rPr lang="en" sz="1000" b="1">
                <a:solidFill>
                  <a:schemeClr val="dk1"/>
                </a:solidFill>
                <a:uFill>
                  <a:noFill/>
                </a:uFill>
                <a:latin typeface="Mulish"/>
                <a:ea typeface="Mulish"/>
                <a:cs typeface="Mulish"/>
                <a:sym typeface="Mulish"/>
                <a:hlinkClick r:id="rId16">
                  <a:extLst>
                    <a:ext uri="{A12FA001-AC4F-418D-AE19-62706E023703}">
                      <ahyp:hlinkClr xmlns:ahyp="http://schemas.microsoft.com/office/drawing/2018/hyperlinkcolor" val="tx"/>
                    </a:ext>
                  </a:extLst>
                </a:hlinkClick>
              </a:rPr>
              <a:t>WEPIK </a:t>
            </a:r>
            <a:r>
              <a:rPr lang="en" sz="1000" b="1">
                <a:solidFill>
                  <a:schemeClr val="dk1"/>
                </a:solidFill>
                <a:latin typeface="Mulish"/>
                <a:ea typeface="Mulish"/>
                <a:cs typeface="Mulish"/>
                <a:sym typeface="Mulish"/>
              </a:rPr>
              <a:t>| </a:t>
            </a:r>
            <a:r>
              <a:rPr lang="en" sz="1000" b="1">
                <a:solidFill>
                  <a:schemeClr val="dk1"/>
                </a:solidFill>
                <a:uFill>
                  <a:noFill/>
                </a:uFill>
                <a:latin typeface="Mulish"/>
                <a:ea typeface="Mulish"/>
                <a:cs typeface="Mulish"/>
                <a:sym typeface="Mulish"/>
                <a:hlinkClick r:id="rId17">
                  <a:extLst>
                    <a:ext uri="{A12FA001-AC4F-418D-AE19-62706E023703}">
                      <ahyp:hlinkClr xmlns:ahyp="http://schemas.microsoft.com/office/drawing/2018/hyperlinkcolor" val="tx"/>
                    </a:ext>
                  </a:extLst>
                </a:hlinkClick>
              </a:rPr>
              <a:t>VIDEVO</a:t>
            </a:r>
            <a:endParaRPr sz="1000" b="1">
              <a:solidFill>
                <a:schemeClr val="dk1"/>
              </a:solidFill>
              <a:latin typeface="Mulish"/>
              <a:ea typeface="Mulish"/>
              <a:cs typeface="Mulish"/>
              <a:sym typeface="Mulish"/>
            </a:endParaRPr>
          </a:p>
        </p:txBody>
      </p:sp>
      <p:sp>
        <p:nvSpPr>
          <p:cNvPr id="300" name="Google Shape;300;p3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304"/>
        <p:cNvGrpSpPr/>
        <p:nvPr/>
      </p:nvGrpSpPr>
      <p:grpSpPr>
        <a:xfrm>
          <a:off x="0" y="0"/>
          <a:ext cx="0" cy="0"/>
          <a:chOff x="0" y="0"/>
          <a:chExt cx="0" cy="0"/>
        </a:xfrm>
      </p:grpSpPr>
      <p:sp>
        <p:nvSpPr>
          <p:cNvPr id="305" name="Google Shape;305;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06" name="Google Shape;306;p31"/>
          <p:cNvSpPr txBox="1">
            <a:spLocks noGrp="1"/>
          </p:cNvSpPr>
          <p:nvPr>
            <p:ph type="subTitle" idx="3"/>
          </p:nvPr>
        </p:nvSpPr>
        <p:spPr>
          <a:xfrm>
            <a:off x="3359125" y="38707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307" name="Google Shape;307;p31"/>
          <p:cNvSpPr txBox="1">
            <a:spLocks noGrp="1"/>
          </p:cNvSpPr>
          <p:nvPr>
            <p:ph type="subTitle" idx="1"/>
          </p:nvPr>
        </p:nvSpPr>
        <p:spPr>
          <a:xfrm>
            <a:off x="713225" y="20181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8" name="Google Shape;308;p31"/>
          <p:cNvSpPr txBox="1">
            <a:spLocks noGrp="1"/>
          </p:cNvSpPr>
          <p:nvPr>
            <p:ph type="subTitle" idx="2"/>
          </p:nvPr>
        </p:nvSpPr>
        <p:spPr>
          <a:xfrm>
            <a:off x="713225" y="3870728"/>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9" name="Google Shape;309;p31"/>
          <p:cNvSpPr txBox="1">
            <a:spLocks noGrp="1"/>
          </p:cNvSpPr>
          <p:nvPr>
            <p:ph type="subTitle" idx="4"/>
          </p:nvPr>
        </p:nvSpPr>
        <p:spPr>
          <a:xfrm>
            <a:off x="3359125" y="20180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0" name="Google Shape;310;p31"/>
          <p:cNvSpPr txBox="1">
            <a:spLocks noGrp="1"/>
          </p:cNvSpPr>
          <p:nvPr>
            <p:ph type="title" idx="5"/>
          </p:nvPr>
        </p:nvSpPr>
        <p:spPr>
          <a:xfrm>
            <a:off x="713225" y="1141288"/>
            <a:ext cx="656100" cy="43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11" name="Google Shape;311;p31"/>
          <p:cNvSpPr txBox="1">
            <a:spLocks noGrp="1"/>
          </p:cNvSpPr>
          <p:nvPr>
            <p:ph type="title" idx="6"/>
          </p:nvPr>
        </p:nvSpPr>
        <p:spPr>
          <a:xfrm>
            <a:off x="3359125" y="2994063"/>
            <a:ext cx="656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312" name="Google Shape;312;p31"/>
          <p:cNvSpPr txBox="1">
            <a:spLocks noGrp="1"/>
          </p:cNvSpPr>
          <p:nvPr>
            <p:ph type="title" idx="7"/>
          </p:nvPr>
        </p:nvSpPr>
        <p:spPr>
          <a:xfrm>
            <a:off x="713225" y="2994063"/>
            <a:ext cx="656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13" name="Google Shape;313;p31"/>
          <p:cNvSpPr txBox="1">
            <a:spLocks noGrp="1"/>
          </p:cNvSpPr>
          <p:nvPr>
            <p:ph type="title" idx="8"/>
          </p:nvPr>
        </p:nvSpPr>
        <p:spPr>
          <a:xfrm>
            <a:off x="3359125" y="1142055"/>
            <a:ext cx="656100" cy="43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4" name="Google Shape;314;p31"/>
          <p:cNvSpPr txBox="1">
            <a:spLocks noGrp="1"/>
          </p:cNvSpPr>
          <p:nvPr>
            <p:ph type="subTitle" idx="9"/>
          </p:nvPr>
        </p:nvSpPr>
        <p:spPr>
          <a:xfrm>
            <a:off x="5997638" y="38707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5" name="Google Shape;315;p31"/>
          <p:cNvSpPr txBox="1">
            <a:spLocks noGrp="1"/>
          </p:cNvSpPr>
          <p:nvPr>
            <p:ph type="subTitle" idx="13"/>
          </p:nvPr>
        </p:nvSpPr>
        <p:spPr>
          <a:xfrm>
            <a:off x="5997638" y="20180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6" name="Google Shape;316;p31"/>
          <p:cNvSpPr txBox="1">
            <a:spLocks noGrp="1"/>
          </p:cNvSpPr>
          <p:nvPr>
            <p:ph type="title" idx="14"/>
          </p:nvPr>
        </p:nvSpPr>
        <p:spPr>
          <a:xfrm>
            <a:off x="5997638" y="2994063"/>
            <a:ext cx="656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317" name="Google Shape;317;p31"/>
          <p:cNvSpPr txBox="1">
            <a:spLocks noGrp="1"/>
          </p:cNvSpPr>
          <p:nvPr>
            <p:ph type="title" idx="15"/>
          </p:nvPr>
        </p:nvSpPr>
        <p:spPr>
          <a:xfrm>
            <a:off x="5997638" y="1142055"/>
            <a:ext cx="656100" cy="43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8" name="Google Shape;318;p31"/>
          <p:cNvSpPr txBox="1">
            <a:spLocks noGrp="1"/>
          </p:cNvSpPr>
          <p:nvPr>
            <p:ph type="subTitle" idx="16"/>
          </p:nvPr>
        </p:nvSpPr>
        <p:spPr>
          <a:xfrm>
            <a:off x="713225" y="1594575"/>
            <a:ext cx="2423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Statement</a:t>
            </a:r>
            <a:endParaRPr/>
          </a:p>
        </p:txBody>
      </p:sp>
      <p:sp>
        <p:nvSpPr>
          <p:cNvPr id="319" name="Google Shape;319;p31"/>
          <p:cNvSpPr txBox="1">
            <a:spLocks noGrp="1"/>
          </p:cNvSpPr>
          <p:nvPr>
            <p:ph type="subTitle" idx="17"/>
          </p:nvPr>
        </p:nvSpPr>
        <p:spPr>
          <a:xfrm>
            <a:off x="713225" y="3447136"/>
            <a:ext cx="24231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Methodology</a:t>
            </a:r>
            <a:endParaRPr/>
          </a:p>
        </p:txBody>
      </p:sp>
      <p:sp>
        <p:nvSpPr>
          <p:cNvPr id="320" name="Google Shape;320;p31"/>
          <p:cNvSpPr txBox="1">
            <a:spLocks noGrp="1"/>
          </p:cNvSpPr>
          <p:nvPr>
            <p:ph type="subTitle" idx="18"/>
          </p:nvPr>
        </p:nvSpPr>
        <p:spPr>
          <a:xfrm>
            <a:off x="3359125" y="3447125"/>
            <a:ext cx="24231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Analysis</a:t>
            </a:r>
            <a:endParaRPr/>
          </a:p>
        </p:txBody>
      </p:sp>
      <p:sp>
        <p:nvSpPr>
          <p:cNvPr id="321" name="Google Shape;321;p31"/>
          <p:cNvSpPr txBox="1">
            <a:spLocks noGrp="1"/>
          </p:cNvSpPr>
          <p:nvPr>
            <p:ph type="subTitle" idx="19"/>
          </p:nvPr>
        </p:nvSpPr>
        <p:spPr>
          <a:xfrm>
            <a:off x="3359125" y="1594575"/>
            <a:ext cx="2423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Hypothesis</a:t>
            </a:r>
            <a:endParaRPr/>
          </a:p>
        </p:txBody>
      </p:sp>
      <p:sp>
        <p:nvSpPr>
          <p:cNvPr id="322" name="Google Shape;322;p31"/>
          <p:cNvSpPr txBox="1">
            <a:spLocks noGrp="1"/>
          </p:cNvSpPr>
          <p:nvPr>
            <p:ph type="subTitle" idx="20"/>
          </p:nvPr>
        </p:nvSpPr>
        <p:spPr>
          <a:xfrm>
            <a:off x="5997638" y="3447125"/>
            <a:ext cx="24231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Conclusions</a:t>
            </a:r>
            <a:endParaRPr/>
          </a:p>
        </p:txBody>
      </p:sp>
      <p:sp>
        <p:nvSpPr>
          <p:cNvPr id="323" name="Google Shape;323;p31"/>
          <p:cNvSpPr txBox="1">
            <a:spLocks noGrp="1"/>
          </p:cNvSpPr>
          <p:nvPr>
            <p:ph type="subTitle" idx="21"/>
          </p:nvPr>
        </p:nvSpPr>
        <p:spPr>
          <a:xfrm>
            <a:off x="5997638" y="1594575"/>
            <a:ext cx="2423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Objectives</a:t>
            </a:r>
            <a:endParaRPr/>
          </a:p>
        </p:txBody>
      </p:sp>
      <p:sp>
        <p:nvSpPr>
          <p:cNvPr id="324" name="Google Shape;324;p3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328"/>
        <p:cNvGrpSpPr/>
        <p:nvPr/>
      </p:nvGrpSpPr>
      <p:grpSpPr>
        <a:xfrm>
          <a:off x="0" y="0"/>
          <a:ext cx="0" cy="0"/>
          <a:chOff x="0" y="0"/>
          <a:chExt cx="0" cy="0"/>
        </a:xfrm>
      </p:grpSpPr>
      <p:sp>
        <p:nvSpPr>
          <p:cNvPr id="329" name="Google Shape;329;p32"/>
          <p:cNvSpPr txBox="1">
            <a:spLocks noGrp="1"/>
          </p:cNvSpPr>
          <p:nvPr>
            <p:ph type="title"/>
          </p:nvPr>
        </p:nvSpPr>
        <p:spPr>
          <a:xfrm>
            <a:off x="3579950" y="1854500"/>
            <a:ext cx="3604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Statement</a:t>
            </a:r>
            <a:endParaRPr/>
          </a:p>
        </p:txBody>
      </p:sp>
      <p:sp>
        <p:nvSpPr>
          <p:cNvPr id="330" name="Google Shape;330;p32"/>
          <p:cNvSpPr txBox="1">
            <a:spLocks noGrp="1"/>
          </p:cNvSpPr>
          <p:nvPr>
            <p:ph type="subTitle" idx="1"/>
          </p:nvPr>
        </p:nvSpPr>
        <p:spPr>
          <a:xfrm>
            <a:off x="1959250" y="2939075"/>
            <a:ext cx="5225400" cy="446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describe the topic of the section here</a:t>
            </a:r>
            <a:endParaRPr/>
          </a:p>
        </p:txBody>
      </p:sp>
      <p:sp>
        <p:nvSpPr>
          <p:cNvPr id="331" name="Google Shape;331;p32"/>
          <p:cNvSpPr txBox="1">
            <a:spLocks noGrp="1"/>
          </p:cNvSpPr>
          <p:nvPr>
            <p:ph type="title" idx="2"/>
          </p:nvPr>
        </p:nvSpPr>
        <p:spPr>
          <a:xfrm>
            <a:off x="1959250" y="1854500"/>
            <a:ext cx="1189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32" name="Google Shape;332;p32"/>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a:t>
            </a:fld>
            <a:endParaRPr/>
          </a:p>
        </p:txBody>
      </p:sp>
      <p:cxnSp>
        <p:nvCxnSpPr>
          <p:cNvPr id="333" name="Google Shape;333;p32"/>
          <p:cNvCxnSpPr/>
          <p:nvPr/>
        </p:nvCxnSpPr>
        <p:spPr>
          <a:xfrm rot="10800000" flipH="1">
            <a:off x="1600600" y="2910566"/>
            <a:ext cx="5942700" cy="6600"/>
          </a:xfrm>
          <a:prstGeom prst="straightConnector1">
            <a:avLst/>
          </a:prstGeom>
          <a:noFill/>
          <a:ln w="19050" cap="flat" cmpd="sng">
            <a:solidFill>
              <a:schemeClr val="lt1"/>
            </a:solidFill>
            <a:prstDash val="solid"/>
            <a:round/>
            <a:headEnd type="oval" w="med" len="med"/>
            <a:tailEnd type="oval" w="med" len="med"/>
          </a:ln>
        </p:spPr>
      </p:cxnSp>
      <p:cxnSp>
        <p:nvCxnSpPr>
          <p:cNvPr id="334" name="Google Shape;334;p32"/>
          <p:cNvCxnSpPr/>
          <p:nvPr/>
        </p:nvCxnSpPr>
        <p:spPr>
          <a:xfrm rot="10800000" flipH="1">
            <a:off x="1600600" y="1714341"/>
            <a:ext cx="5942700" cy="6600"/>
          </a:xfrm>
          <a:prstGeom prst="straightConnector1">
            <a:avLst/>
          </a:prstGeom>
          <a:noFill/>
          <a:ln w="19050" cap="flat" cmpd="sng">
            <a:solidFill>
              <a:schemeClr val="lt1"/>
            </a:solidFill>
            <a:prstDash val="solid"/>
            <a:round/>
            <a:headEnd type="oval" w="med" len="med"/>
            <a:tailEnd type="oval" w="med" len="med"/>
          </a:ln>
        </p:spPr>
      </p:cxnSp>
      <p:sp>
        <p:nvSpPr>
          <p:cNvPr id="335" name="Google Shape;335;p32"/>
          <p:cNvSpPr/>
          <p:nvPr/>
        </p:nvSpPr>
        <p:spPr>
          <a:xfrm>
            <a:off x="3244800" y="22179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7280500" y="22179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340"/>
        <p:cNvGrpSpPr/>
        <p:nvPr/>
      </p:nvGrpSpPr>
      <p:grpSpPr>
        <a:xfrm>
          <a:off x="0" y="0"/>
          <a:ext cx="0" cy="0"/>
          <a:chOff x="0" y="0"/>
          <a:chExt cx="0" cy="0"/>
        </a:xfrm>
      </p:grpSpPr>
      <p:sp>
        <p:nvSpPr>
          <p:cNvPr id="341" name="Google Shape;34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Purpose statement</a:t>
            </a:r>
            <a:endParaRPr dirty="0"/>
          </a:p>
        </p:txBody>
      </p:sp>
      <p:sp>
        <p:nvSpPr>
          <p:cNvPr id="342" name="Google Shape;342;p33"/>
          <p:cNvSpPr txBox="1">
            <a:spLocks noGrp="1"/>
          </p:cNvSpPr>
          <p:nvPr>
            <p:ph type="subTitle" idx="1"/>
          </p:nvPr>
        </p:nvSpPr>
        <p:spPr>
          <a:xfrm>
            <a:off x="720025" y="1610942"/>
            <a:ext cx="77040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Mercury is the closest planet to the Sun and the smallest one in the Solar System—it’s only a bit larger than the Moon. The planet’s name has nothing to do with the liquid metal</a:t>
            </a:r>
            <a:endParaRPr dirty="0"/>
          </a:p>
        </p:txBody>
      </p:sp>
      <p:sp>
        <p:nvSpPr>
          <p:cNvPr id="343" name="Google Shape;343;p33"/>
          <p:cNvSpPr txBox="1">
            <a:spLocks noGrp="1"/>
          </p:cNvSpPr>
          <p:nvPr>
            <p:ph type="subTitle" idx="2"/>
          </p:nvPr>
        </p:nvSpPr>
        <p:spPr>
          <a:xfrm>
            <a:off x="720025" y="2731125"/>
            <a:ext cx="7704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344" name="Google Shape;344;p33"/>
          <p:cNvSpPr txBox="1">
            <a:spLocks noGrp="1"/>
          </p:cNvSpPr>
          <p:nvPr>
            <p:ph type="subTitle" idx="3"/>
          </p:nvPr>
        </p:nvSpPr>
        <p:spPr>
          <a:xfrm>
            <a:off x="720025" y="3851625"/>
            <a:ext cx="7704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sp>
        <p:nvSpPr>
          <p:cNvPr id="345" name="Google Shape;345;p33"/>
          <p:cNvSpPr txBox="1">
            <a:spLocks noGrp="1"/>
          </p:cNvSpPr>
          <p:nvPr>
            <p:ph type="subTitle" idx="4"/>
          </p:nvPr>
        </p:nvSpPr>
        <p:spPr>
          <a:xfrm>
            <a:off x="720025" y="1241274"/>
            <a:ext cx="77040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What about Mercury?</a:t>
            </a:r>
            <a:endParaRPr dirty="0"/>
          </a:p>
        </p:txBody>
      </p:sp>
      <p:sp>
        <p:nvSpPr>
          <p:cNvPr id="346" name="Google Shape;346;p33"/>
          <p:cNvSpPr txBox="1">
            <a:spLocks noGrp="1"/>
          </p:cNvSpPr>
          <p:nvPr>
            <p:ph type="subTitle" idx="5"/>
          </p:nvPr>
        </p:nvSpPr>
        <p:spPr>
          <a:xfrm>
            <a:off x="720025" y="2350125"/>
            <a:ext cx="77040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about Venus?</a:t>
            </a:r>
            <a:endParaRPr/>
          </a:p>
        </p:txBody>
      </p:sp>
      <p:sp>
        <p:nvSpPr>
          <p:cNvPr id="347" name="Google Shape;347;p33"/>
          <p:cNvSpPr txBox="1">
            <a:spLocks noGrp="1"/>
          </p:cNvSpPr>
          <p:nvPr>
            <p:ph type="subTitle" idx="6"/>
          </p:nvPr>
        </p:nvSpPr>
        <p:spPr>
          <a:xfrm>
            <a:off x="720025" y="3470625"/>
            <a:ext cx="77040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about Jupiter?</a:t>
            </a:r>
            <a:endParaRPr/>
          </a:p>
        </p:txBody>
      </p:sp>
      <p:sp>
        <p:nvSpPr>
          <p:cNvPr id="348" name="Google Shape;348;p33"/>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352"/>
        <p:cNvGrpSpPr/>
        <p:nvPr/>
      </p:nvGrpSpPr>
      <p:grpSpPr>
        <a:xfrm>
          <a:off x="0" y="0"/>
          <a:ext cx="0" cy="0"/>
          <a:chOff x="0" y="0"/>
          <a:chExt cx="0" cy="0"/>
        </a:xfrm>
      </p:grpSpPr>
      <p:sp>
        <p:nvSpPr>
          <p:cNvPr id="353" name="Google Shape;353;p34"/>
          <p:cNvSpPr txBox="1">
            <a:spLocks noGrp="1"/>
          </p:cNvSpPr>
          <p:nvPr>
            <p:ph type="subTitle" idx="1"/>
          </p:nvPr>
        </p:nvSpPr>
        <p:spPr>
          <a:xfrm>
            <a:off x="969900" y="1312625"/>
            <a:ext cx="7204200" cy="147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354" name="Google Shape;354;p34"/>
          <p:cNvSpPr txBox="1">
            <a:spLocks noGrp="1"/>
          </p:cNvSpPr>
          <p:nvPr>
            <p:ph type="title"/>
          </p:nvPr>
        </p:nvSpPr>
        <p:spPr>
          <a:xfrm>
            <a:off x="969900" y="3387600"/>
            <a:ext cx="7204200" cy="531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355" name="Google Shape;355;p34"/>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16</a:t>
            </a:fld>
            <a:endParaRPr/>
          </a:p>
        </p:txBody>
      </p:sp>
      <p:cxnSp>
        <p:nvCxnSpPr>
          <p:cNvPr id="356" name="Google Shape;356;p34"/>
          <p:cNvCxnSpPr/>
          <p:nvPr/>
        </p:nvCxnSpPr>
        <p:spPr>
          <a:xfrm rot="10800000" flipH="1">
            <a:off x="2553150" y="3923150"/>
            <a:ext cx="4037700" cy="6600"/>
          </a:xfrm>
          <a:prstGeom prst="straightConnector1">
            <a:avLst/>
          </a:prstGeom>
          <a:noFill/>
          <a:ln w="19050" cap="flat" cmpd="sng">
            <a:solidFill>
              <a:schemeClr val="lt1"/>
            </a:solidFill>
            <a:prstDash val="solid"/>
            <a:round/>
            <a:headEnd type="oval" w="med" len="med"/>
            <a:tailEnd type="oval" w="med" len="med"/>
          </a:ln>
        </p:spPr>
      </p:cxnSp>
      <p:cxnSp>
        <p:nvCxnSpPr>
          <p:cNvPr id="357" name="Google Shape;357;p34"/>
          <p:cNvCxnSpPr/>
          <p:nvPr/>
        </p:nvCxnSpPr>
        <p:spPr>
          <a:xfrm rot="10800000" flipH="1">
            <a:off x="2553150" y="3325025"/>
            <a:ext cx="4037700" cy="66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361"/>
        <p:cNvGrpSpPr/>
        <p:nvPr/>
      </p:nvGrpSpPr>
      <p:grpSpPr>
        <a:xfrm>
          <a:off x="0" y="0"/>
          <a:ext cx="0" cy="0"/>
          <a:chOff x="0" y="0"/>
          <a:chExt cx="0" cy="0"/>
        </a:xfrm>
      </p:grpSpPr>
      <p:sp>
        <p:nvSpPr>
          <p:cNvPr id="362" name="Google Shape;362;p35"/>
          <p:cNvSpPr txBox="1">
            <a:spLocks noGrp="1"/>
          </p:cNvSpPr>
          <p:nvPr>
            <p:ph type="title"/>
          </p:nvPr>
        </p:nvSpPr>
        <p:spPr>
          <a:xfrm>
            <a:off x="1284000" y="1429725"/>
            <a:ext cx="6576000" cy="140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98,300,000</a:t>
            </a:r>
            <a:endParaRPr/>
          </a:p>
        </p:txBody>
      </p:sp>
      <p:sp>
        <p:nvSpPr>
          <p:cNvPr id="363" name="Google Shape;363;p35"/>
          <p:cNvSpPr txBox="1">
            <a:spLocks noGrp="1"/>
          </p:cNvSpPr>
          <p:nvPr>
            <p:ph type="subTitle" idx="1"/>
          </p:nvPr>
        </p:nvSpPr>
        <p:spPr>
          <a:xfrm>
            <a:off x="1284000" y="2985500"/>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64" name="Google Shape;364;p35"/>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68"/>
        <p:cNvGrpSpPr/>
        <p:nvPr/>
      </p:nvGrpSpPr>
      <p:grpSpPr>
        <a:xfrm>
          <a:off x="0" y="0"/>
          <a:ext cx="0" cy="0"/>
          <a:chOff x="0" y="0"/>
          <a:chExt cx="0" cy="0"/>
        </a:xfrm>
      </p:grpSpPr>
      <p:sp>
        <p:nvSpPr>
          <p:cNvPr id="369" name="Google Shape;369;p36"/>
          <p:cNvSpPr txBox="1">
            <a:spLocks noGrp="1"/>
          </p:cNvSpPr>
          <p:nvPr>
            <p:ph type="subTitle" idx="1"/>
          </p:nvPr>
        </p:nvSpPr>
        <p:spPr>
          <a:xfrm>
            <a:off x="2223600" y="1364275"/>
            <a:ext cx="4696800" cy="42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rotation period</a:t>
            </a:r>
            <a:endParaRPr/>
          </a:p>
        </p:txBody>
      </p:sp>
      <p:sp>
        <p:nvSpPr>
          <p:cNvPr id="370" name="Google Shape;370;p36"/>
          <p:cNvSpPr txBox="1">
            <a:spLocks noGrp="1"/>
          </p:cNvSpPr>
          <p:nvPr>
            <p:ph type="title"/>
          </p:nvPr>
        </p:nvSpPr>
        <p:spPr>
          <a:xfrm>
            <a:off x="2223600" y="552112"/>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371" name="Google Shape;371;p36"/>
          <p:cNvSpPr txBox="1">
            <a:spLocks noGrp="1"/>
          </p:cNvSpPr>
          <p:nvPr>
            <p:ph type="title" idx="2"/>
          </p:nvPr>
        </p:nvSpPr>
        <p:spPr>
          <a:xfrm>
            <a:off x="2223600" y="1904368"/>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372" name="Google Shape;372;p36"/>
          <p:cNvSpPr txBox="1">
            <a:spLocks noGrp="1"/>
          </p:cNvSpPr>
          <p:nvPr>
            <p:ph type="subTitle" idx="3"/>
          </p:nvPr>
        </p:nvSpPr>
        <p:spPr>
          <a:xfrm>
            <a:off x="2223600" y="2716527"/>
            <a:ext cx="4696800" cy="4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Sun’s mass compared to Earth’s</a:t>
            </a:r>
            <a:endParaRPr/>
          </a:p>
        </p:txBody>
      </p:sp>
      <p:sp>
        <p:nvSpPr>
          <p:cNvPr id="373" name="Google Shape;373;p36"/>
          <p:cNvSpPr txBox="1">
            <a:spLocks noGrp="1"/>
          </p:cNvSpPr>
          <p:nvPr>
            <p:ph type="title" idx="4"/>
          </p:nvPr>
        </p:nvSpPr>
        <p:spPr>
          <a:xfrm>
            <a:off x="2223600" y="3256624"/>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374" name="Google Shape;374;p36"/>
          <p:cNvSpPr txBox="1">
            <a:spLocks noGrp="1"/>
          </p:cNvSpPr>
          <p:nvPr>
            <p:ph type="subTitle" idx="5"/>
          </p:nvPr>
        </p:nvSpPr>
        <p:spPr>
          <a:xfrm>
            <a:off x="2223600" y="4068797"/>
            <a:ext cx="4696800" cy="4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Distance between Earth and the Moon</a:t>
            </a:r>
            <a:endParaRPr/>
          </a:p>
        </p:txBody>
      </p:sp>
      <p:sp>
        <p:nvSpPr>
          <p:cNvPr id="375" name="Google Shape;375;p36"/>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18</a:t>
            </a:fld>
            <a:endParaRPr>
              <a:solidFill>
                <a:schemeClr val="dk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379"/>
        <p:cNvGrpSpPr/>
        <p:nvPr/>
      </p:nvGrpSpPr>
      <p:grpSpPr>
        <a:xfrm>
          <a:off x="0" y="0"/>
          <a:ext cx="0" cy="0"/>
          <a:chOff x="0" y="0"/>
          <a:chExt cx="0" cy="0"/>
        </a:xfrm>
      </p:grpSpPr>
      <p:pic>
        <p:nvPicPr>
          <p:cNvPr id="380" name="Google Shape;380;p37"/>
          <p:cNvPicPr preferRelativeResize="0">
            <a:picLocks noGrp="1"/>
          </p:cNvPicPr>
          <p:nvPr>
            <p:ph type="pic" idx="2"/>
          </p:nvPr>
        </p:nvPicPr>
        <p:blipFill rotWithShape="1">
          <a:blip r:embed="rId3">
            <a:alphaModFix/>
          </a:blip>
          <a:srcRect l="22793" r="22793"/>
          <a:stretch/>
        </p:blipFill>
        <p:spPr>
          <a:xfrm>
            <a:off x="5149825" y="691038"/>
            <a:ext cx="3070800" cy="3761400"/>
          </a:xfrm>
          <a:prstGeom prst="ellipse">
            <a:avLst/>
          </a:prstGeom>
        </p:spPr>
      </p:pic>
      <p:sp>
        <p:nvSpPr>
          <p:cNvPr id="381" name="Google Shape;381;p37"/>
          <p:cNvSpPr txBox="1">
            <a:spLocks noGrp="1"/>
          </p:cNvSpPr>
          <p:nvPr>
            <p:ph type="title"/>
          </p:nvPr>
        </p:nvSpPr>
        <p:spPr>
          <a:xfrm>
            <a:off x="720000" y="1148563"/>
            <a:ext cx="3944700" cy="160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382" name="Google Shape;382;p37"/>
          <p:cNvSpPr txBox="1">
            <a:spLocks noGrp="1"/>
          </p:cNvSpPr>
          <p:nvPr>
            <p:ph type="subTitle" idx="1"/>
          </p:nvPr>
        </p:nvSpPr>
        <p:spPr>
          <a:xfrm>
            <a:off x="720000" y="2878638"/>
            <a:ext cx="3944700" cy="111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a long text. Your audience will appreciate it</a:t>
            </a:r>
            <a:endParaRPr/>
          </a:p>
        </p:txBody>
      </p:sp>
      <p:sp>
        <p:nvSpPr>
          <p:cNvPr id="383" name="Google Shape;383;p37"/>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06" name="Google Shape;306;p31"/>
          <p:cNvSpPr txBox="1">
            <a:spLocks noGrp="1"/>
          </p:cNvSpPr>
          <p:nvPr>
            <p:ph type="subTitle" idx="3"/>
          </p:nvPr>
        </p:nvSpPr>
        <p:spPr>
          <a:xfrm>
            <a:off x="3359125" y="38707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600" dirty="0"/>
          </a:p>
        </p:txBody>
      </p:sp>
      <p:sp>
        <p:nvSpPr>
          <p:cNvPr id="307" name="Google Shape;307;p31"/>
          <p:cNvSpPr txBox="1">
            <a:spLocks noGrp="1"/>
          </p:cNvSpPr>
          <p:nvPr>
            <p:ph type="subTitle" idx="1"/>
          </p:nvPr>
        </p:nvSpPr>
        <p:spPr>
          <a:xfrm>
            <a:off x="713225" y="20181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8" name="Google Shape;308;p31"/>
          <p:cNvSpPr txBox="1">
            <a:spLocks noGrp="1"/>
          </p:cNvSpPr>
          <p:nvPr>
            <p:ph type="subTitle" idx="2"/>
          </p:nvPr>
        </p:nvSpPr>
        <p:spPr>
          <a:xfrm>
            <a:off x="713225" y="3870728"/>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9" name="Google Shape;309;p31"/>
          <p:cNvSpPr txBox="1">
            <a:spLocks noGrp="1"/>
          </p:cNvSpPr>
          <p:nvPr>
            <p:ph type="subTitle" idx="4"/>
          </p:nvPr>
        </p:nvSpPr>
        <p:spPr>
          <a:xfrm>
            <a:off x="3359125" y="20180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10" name="Google Shape;310;p31"/>
          <p:cNvSpPr txBox="1">
            <a:spLocks noGrp="1"/>
          </p:cNvSpPr>
          <p:nvPr>
            <p:ph type="title" idx="5"/>
          </p:nvPr>
        </p:nvSpPr>
        <p:spPr>
          <a:xfrm>
            <a:off x="713225" y="1141288"/>
            <a:ext cx="656100" cy="43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11" name="Google Shape;311;p31"/>
          <p:cNvSpPr txBox="1">
            <a:spLocks noGrp="1"/>
          </p:cNvSpPr>
          <p:nvPr>
            <p:ph type="title" idx="6"/>
          </p:nvPr>
        </p:nvSpPr>
        <p:spPr>
          <a:xfrm>
            <a:off x="3359125" y="2994063"/>
            <a:ext cx="656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312" name="Google Shape;312;p31"/>
          <p:cNvSpPr txBox="1">
            <a:spLocks noGrp="1"/>
          </p:cNvSpPr>
          <p:nvPr>
            <p:ph type="title" idx="7"/>
          </p:nvPr>
        </p:nvSpPr>
        <p:spPr>
          <a:xfrm>
            <a:off x="713225" y="2994063"/>
            <a:ext cx="656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13" name="Google Shape;313;p31"/>
          <p:cNvSpPr txBox="1">
            <a:spLocks noGrp="1"/>
          </p:cNvSpPr>
          <p:nvPr>
            <p:ph type="title" idx="8"/>
          </p:nvPr>
        </p:nvSpPr>
        <p:spPr>
          <a:xfrm>
            <a:off x="3359125" y="1142055"/>
            <a:ext cx="656100" cy="43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4" name="Google Shape;314;p31"/>
          <p:cNvSpPr txBox="1">
            <a:spLocks noGrp="1"/>
          </p:cNvSpPr>
          <p:nvPr>
            <p:ph type="subTitle" idx="9"/>
          </p:nvPr>
        </p:nvSpPr>
        <p:spPr>
          <a:xfrm>
            <a:off x="5997638" y="38707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15" name="Google Shape;315;p31"/>
          <p:cNvSpPr txBox="1">
            <a:spLocks noGrp="1"/>
          </p:cNvSpPr>
          <p:nvPr>
            <p:ph type="subTitle" idx="13"/>
          </p:nvPr>
        </p:nvSpPr>
        <p:spPr>
          <a:xfrm>
            <a:off x="5997638" y="2018025"/>
            <a:ext cx="2426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16" name="Google Shape;316;p31"/>
          <p:cNvSpPr txBox="1">
            <a:spLocks noGrp="1"/>
          </p:cNvSpPr>
          <p:nvPr>
            <p:ph type="title" idx="14"/>
          </p:nvPr>
        </p:nvSpPr>
        <p:spPr>
          <a:xfrm>
            <a:off x="5997638" y="2994063"/>
            <a:ext cx="656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317" name="Google Shape;317;p31"/>
          <p:cNvSpPr txBox="1">
            <a:spLocks noGrp="1"/>
          </p:cNvSpPr>
          <p:nvPr>
            <p:ph type="title" idx="15"/>
          </p:nvPr>
        </p:nvSpPr>
        <p:spPr>
          <a:xfrm>
            <a:off x="5997638" y="1142055"/>
            <a:ext cx="656100" cy="43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8" name="Google Shape;318;p31"/>
          <p:cNvSpPr txBox="1">
            <a:spLocks noGrp="1"/>
          </p:cNvSpPr>
          <p:nvPr>
            <p:ph type="subTitle" idx="16"/>
          </p:nvPr>
        </p:nvSpPr>
        <p:spPr>
          <a:xfrm>
            <a:off x="713225" y="1594575"/>
            <a:ext cx="2423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Introduction</a:t>
            </a:r>
          </a:p>
        </p:txBody>
      </p:sp>
      <p:sp>
        <p:nvSpPr>
          <p:cNvPr id="319" name="Google Shape;319;p31"/>
          <p:cNvSpPr txBox="1">
            <a:spLocks noGrp="1"/>
          </p:cNvSpPr>
          <p:nvPr>
            <p:ph type="subTitle" idx="17"/>
          </p:nvPr>
        </p:nvSpPr>
        <p:spPr>
          <a:xfrm>
            <a:off x="713225" y="3447136"/>
            <a:ext cx="24231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Defense</a:t>
            </a:r>
            <a:endParaRPr dirty="0"/>
          </a:p>
        </p:txBody>
      </p:sp>
      <p:sp>
        <p:nvSpPr>
          <p:cNvPr id="320" name="Google Shape;320;p31"/>
          <p:cNvSpPr txBox="1">
            <a:spLocks noGrp="1"/>
          </p:cNvSpPr>
          <p:nvPr>
            <p:ph type="subTitle" idx="18"/>
          </p:nvPr>
        </p:nvSpPr>
        <p:spPr>
          <a:xfrm>
            <a:off x="3359125" y="3447125"/>
            <a:ext cx="24231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Defense Method</a:t>
            </a:r>
            <a:endParaRPr dirty="0"/>
          </a:p>
        </p:txBody>
      </p:sp>
      <p:sp>
        <p:nvSpPr>
          <p:cNvPr id="321" name="Google Shape;321;p31"/>
          <p:cNvSpPr txBox="1">
            <a:spLocks noGrp="1"/>
          </p:cNvSpPr>
          <p:nvPr>
            <p:ph type="subTitle" idx="19"/>
          </p:nvPr>
        </p:nvSpPr>
        <p:spPr>
          <a:xfrm>
            <a:off x="3359125" y="1594575"/>
            <a:ext cx="2423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Attack</a:t>
            </a:r>
            <a:endParaRPr dirty="0"/>
          </a:p>
        </p:txBody>
      </p:sp>
      <p:sp>
        <p:nvSpPr>
          <p:cNvPr id="322" name="Google Shape;322;p31"/>
          <p:cNvSpPr txBox="1">
            <a:spLocks noGrp="1"/>
          </p:cNvSpPr>
          <p:nvPr>
            <p:ph type="subTitle" idx="20"/>
          </p:nvPr>
        </p:nvSpPr>
        <p:spPr>
          <a:xfrm>
            <a:off x="5997638" y="3447125"/>
            <a:ext cx="2423100"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Q &amp; A</a:t>
            </a:r>
            <a:endParaRPr dirty="0"/>
          </a:p>
        </p:txBody>
      </p:sp>
      <p:sp>
        <p:nvSpPr>
          <p:cNvPr id="323" name="Google Shape;323;p31"/>
          <p:cNvSpPr txBox="1">
            <a:spLocks noGrp="1"/>
          </p:cNvSpPr>
          <p:nvPr>
            <p:ph type="subTitle" idx="21"/>
          </p:nvPr>
        </p:nvSpPr>
        <p:spPr>
          <a:xfrm>
            <a:off x="5997638" y="1594575"/>
            <a:ext cx="2423100" cy="43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Attack Method</a:t>
            </a:r>
            <a:endParaRPr dirty="0"/>
          </a:p>
        </p:txBody>
      </p:sp>
      <p:sp>
        <p:nvSpPr>
          <p:cNvPr id="324" name="Google Shape;324;p3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a:t>
            </a:fld>
            <a:endParaRPr/>
          </a:p>
        </p:txBody>
      </p:sp>
    </p:spTree>
    <p:extLst>
      <p:ext uri="{BB962C8B-B14F-4D97-AF65-F5344CB8AC3E}">
        <p14:creationId xmlns:p14="http://schemas.microsoft.com/office/powerpoint/2010/main" val="41474034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387"/>
        <p:cNvGrpSpPr/>
        <p:nvPr/>
      </p:nvGrpSpPr>
      <p:grpSpPr>
        <a:xfrm>
          <a:off x="0" y="0"/>
          <a:ext cx="0" cy="0"/>
          <a:chOff x="0" y="0"/>
          <a:chExt cx="0" cy="0"/>
        </a:xfrm>
      </p:grpSpPr>
      <p:pic>
        <p:nvPicPr>
          <p:cNvPr id="388" name="Google Shape;388;p38"/>
          <p:cNvPicPr preferRelativeResize="0">
            <a:picLocks noGrp="1"/>
          </p:cNvPicPr>
          <p:nvPr>
            <p:ph type="pic" idx="2"/>
          </p:nvPr>
        </p:nvPicPr>
        <p:blipFill rotWithShape="1">
          <a:blip r:embed="rId3">
            <a:alphaModFix amt="85000"/>
          </a:blip>
          <a:srcRect t="7798" b="7806"/>
          <a:stretch/>
        </p:blipFill>
        <p:spPr>
          <a:xfrm>
            <a:off x="0" y="0"/>
            <a:ext cx="9144003" cy="5143501"/>
          </a:xfrm>
          <a:prstGeom prst="rect">
            <a:avLst/>
          </a:prstGeom>
        </p:spPr>
      </p:pic>
      <p:sp>
        <p:nvSpPr>
          <p:cNvPr id="389" name="Google Shape;389;p38"/>
          <p:cNvSpPr txBox="1">
            <a:spLocks noGrp="1"/>
          </p:cNvSpPr>
          <p:nvPr>
            <p:ph type="title"/>
          </p:nvPr>
        </p:nvSpPr>
        <p:spPr>
          <a:xfrm>
            <a:off x="613350" y="4162975"/>
            <a:ext cx="7917300" cy="541500"/>
          </a:xfrm>
          <a:prstGeom prst="rect">
            <a:avLst/>
          </a:prstGeom>
          <a:solidFill>
            <a:schemeClr val="l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
        <p:nvSpPr>
          <p:cNvPr id="390" name="Google Shape;390;p38"/>
          <p:cNvSpPr txBox="1">
            <a:spLocks noGrp="1"/>
          </p:cNvSpPr>
          <p:nvPr>
            <p:ph type="sldNum" idx="4294967295"/>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
        <p:nvSpPr>
          <p:cNvPr id="391" name="Google Shape;391;p38"/>
          <p:cNvSpPr/>
          <p:nvPr/>
        </p:nvSpPr>
        <p:spPr>
          <a:xfrm>
            <a:off x="780625" y="431402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8"/>
          <p:cNvSpPr/>
          <p:nvPr/>
        </p:nvSpPr>
        <p:spPr>
          <a:xfrm>
            <a:off x="8123975" y="431402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396"/>
        <p:cNvGrpSpPr/>
        <p:nvPr/>
      </p:nvGrpSpPr>
      <p:grpSpPr>
        <a:xfrm>
          <a:off x="0" y="0"/>
          <a:ext cx="0" cy="0"/>
          <a:chOff x="0" y="0"/>
          <a:chExt cx="0" cy="0"/>
        </a:xfrm>
      </p:grpSpPr>
      <p:sp>
        <p:nvSpPr>
          <p:cNvPr id="397" name="Google Shape;397;p39"/>
          <p:cNvSpPr txBox="1">
            <a:spLocks noGrp="1"/>
          </p:cNvSpPr>
          <p:nvPr>
            <p:ph type="title"/>
          </p:nvPr>
        </p:nvSpPr>
        <p:spPr>
          <a:xfrm>
            <a:off x="969825" y="2079259"/>
            <a:ext cx="7204500" cy="87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dk2"/>
                </a:solidFill>
              </a:rPr>
              <a:t>words</a:t>
            </a:r>
            <a:endParaRPr>
              <a:solidFill>
                <a:schemeClr val="dk2"/>
              </a:solidFill>
            </a:endParaRPr>
          </a:p>
        </p:txBody>
      </p:sp>
      <p:sp>
        <p:nvSpPr>
          <p:cNvPr id="398" name="Google Shape;398;p39"/>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21</a:t>
            </a:fld>
            <a:endParaRPr/>
          </a:p>
        </p:txBody>
      </p:sp>
      <p:cxnSp>
        <p:nvCxnSpPr>
          <p:cNvPr id="399" name="Google Shape;399;p39"/>
          <p:cNvCxnSpPr/>
          <p:nvPr/>
        </p:nvCxnSpPr>
        <p:spPr>
          <a:xfrm>
            <a:off x="813900" y="1874675"/>
            <a:ext cx="7516200" cy="0"/>
          </a:xfrm>
          <a:prstGeom prst="straightConnector1">
            <a:avLst/>
          </a:prstGeom>
          <a:noFill/>
          <a:ln w="19050" cap="flat" cmpd="sng">
            <a:solidFill>
              <a:schemeClr val="lt1"/>
            </a:solidFill>
            <a:prstDash val="solid"/>
            <a:round/>
            <a:headEnd type="oval" w="med" len="med"/>
            <a:tailEnd type="oval" w="med" len="med"/>
          </a:ln>
        </p:spPr>
      </p:cxnSp>
      <p:cxnSp>
        <p:nvCxnSpPr>
          <p:cNvPr id="400" name="Google Shape;400;p39"/>
          <p:cNvCxnSpPr/>
          <p:nvPr/>
        </p:nvCxnSpPr>
        <p:spPr>
          <a:xfrm>
            <a:off x="813900" y="3268825"/>
            <a:ext cx="7516200" cy="0"/>
          </a:xfrm>
          <a:prstGeom prst="straightConnector1">
            <a:avLst/>
          </a:prstGeom>
          <a:noFill/>
          <a:ln w="19050" cap="flat" cmpd="sng">
            <a:solidFill>
              <a:schemeClr val="lt1"/>
            </a:solidFill>
            <a:prstDash val="solid"/>
            <a:round/>
            <a:headEnd type="oval" w="med" len="med"/>
            <a:tailEnd type="oval" w="med" len="med"/>
          </a:ln>
        </p:spPr>
      </p:cxnSp>
      <p:sp>
        <p:nvSpPr>
          <p:cNvPr id="401" name="Google Shape;401;p39"/>
          <p:cNvSpPr/>
          <p:nvPr/>
        </p:nvSpPr>
        <p:spPr>
          <a:xfrm>
            <a:off x="891838" y="2452050"/>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8012763" y="2452050"/>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406"/>
        <p:cNvGrpSpPr/>
        <p:nvPr/>
      </p:nvGrpSpPr>
      <p:grpSpPr>
        <a:xfrm>
          <a:off x="0" y="0"/>
          <a:ext cx="0" cy="0"/>
          <a:chOff x="0" y="0"/>
          <a:chExt cx="0" cy="0"/>
        </a:xfrm>
      </p:grpSpPr>
      <p:sp>
        <p:nvSpPr>
          <p:cNvPr id="407" name="Google Shape;407;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08" name="Google Shape;408;p40"/>
          <p:cNvSpPr txBox="1"/>
          <p:nvPr/>
        </p:nvSpPr>
        <p:spPr>
          <a:xfrm>
            <a:off x="722491" y="1689200"/>
            <a:ext cx="2557200" cy="488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000" b="1">
                <a:solidFill>
                  <a:schemeClr val="dk1"/>
                </a:solidFill>
                <a:latin typeface="Quicksand"/>
                <a:ea typeface="Quicksand"/>
                <a:cs typeface="Quicksand"/>
                <a:sym typeface="Quicksand"/>
              </a:rPr>
              <a:t>Current situation</a:t>
            </a:r>
            <a:endParaRPr sz="2000" b="1">
              <a:solidFill>
                <a:schemeClr val="dk1"/>
              </a:solidFill>
              <a:latin typeface="Quicksand"/>
              <a:ea typeface="Quicksand"/>
              <a:cs typeface="Quicksand"/>
              <a:sym typeface="Quicksand"/>
            </a:endParaRPr>
          </a:p>
        </p:txBody>
      </p:sp>
      <p:sp>
        <p:nvSpPr>
          <p:cNvPr id="409" name="Google Shape;409;p40"/>
          <p:cNvSpPr txBox="1"/>
          <p:nvPr/>
        </p:nvSpPr>
        <p:spPr>
          <a:xfrm>
            <a:off x="722450" y="2177300"/>
            <a:ext cx="2557200" cy="139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Jupiter is a gas giant and the biggest planet in the Solar System. It's the fourth-brightest object in the night sky. It was named after the Roman god of the skies and lightning</a:t>
            </a:r>
            <a:endParaRPr sz="1200">
              <a:solidFill>
                <a:schemeClr val="dk1"/>
              </a:solidFill>
              <a:latin typeface="Mulish"/>
              <a:ea typeface="Mulish"/>
              <a:cs typeface="Mulish"/>
              <a:sym typeface="Mulish"/>
            </a:endParaRPr>
          </a:p>
          <a:p>
            <a:pPr marL="0" lvl="0" indent="0" algn="l" rtl="0">
              <a:lnSpc>
                <a:spcPct val="115000"/>
              </a:lnSpc>
              <a:spcBef>
                <a:spcPts val="0"/>
              </a:spcBef>
              <a:spcAft>
                <a:spcPts val="0"/>
              </a:spcAft>
              <a:buNone/>
            </a:pPr>
            <a:endParaRPr sz="1200">
              <a:solidFill>
                <a:schemeClr val="dk1"/>
              </a:solidFill>
              <a:latin typeface="Mulish"/>
              <a:ea typeface="Mulish"/>
              <a:cs typeface="Mulish"/>
              <a:sym typeface="Mulish"/>
            </a:endParaRPr>
          </a:p>
        </p:txBody>
      </p:sp>
      <p:sp>
        <p:nvSpPr>
          <p:cNvPr id="410" name="Google Shape;410;p40"/>
          <p:cNvSpPr txBox="1"/>
          <p:nvPr/>
        </p:nvSpPr>
        <p:spPr>
          <a:xfrm>
            <a:off x="6965403" y="1875800"/>
            <a:ext cx="1465500" cy="409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000" b="1">
                <a:solidFill>
                  <a:schemeClr val="dk1"/>
                </a:solidFill>
                <a:latin typeface="Quicksand"/>
                <a:ea typeface="Quicksand"/>
                <a:cs typeface="Quicksand"/>
                <a:sym typeface="Quicksand"/>
              </a:rPr>
              <a:t>Earth</a:t>
            </a:r>
            <a:endParaRPr sz="2000" b="1">
              <a:solidFill>
                <a:schemeClr val="dk1"/>
              </a:solidFill>
              <a:latin typeface="Quicksand"/>
              <a:ea typeface="Quicksand"/>
              <a:cs typeface="Quicksand"/>
              <a:sym typeface="Quicksand"/>
            </a:endParaRPr>
          </a:p>
        </p:txBody>
      </p:sp>
      <p:sp>
        <p:nvSpPr>
          <p:cNvPr id="411" name="Google Shape;411;p40"/>
          <p:cNvSpPr txBox="1"/>
          <p:nvPr/>
        </p:nvSpPr>
        <p:spPr>
          <a:xfrm>
            <a:off x="6427425" y="2184850"/>
            <a:ext cx="2003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Earth is the third planet from the Sun and has life</a:t>
            </a:r>
            <a:endParaRPr sz="1200">
              <a:solidFill>
                <a:schemeClr val="dk1"/>
              </a:solidFill>
              <a:latin typeface="Mulish"/>
              <a:ea typeface="Mulish"/>
              <a:cs typeface="Mulish"/>
              <a:sym typeface="Mulish"/>
            </a:endParaRPr>
          </a:p>
        </p:txBody>
      </p:sp>
      <p:sp>
        <p:nvSpPr>
          <p:cNvPr id="412" name="Google Shape;412;p40"/>
          <p:cNvSpPr txBox="1"/>
          <p:nvPr/>
        </p:nvSpPr>
        <p:spPr>
          <a:xfrm>
            <a:off x="3570312" y="2778625"/>
            <a:ext cx="1465500" cy="409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100"/>
              <a:buFont typeface="Arial"/>
              <a:buNone/>
            </a:pPr>
            <a:r>
              <a:rPr lang="en" sz="2000" b="1">
                <a:solidFill>
                  <a:schemeClr val="dk1"/>
                </a:solidFill>
                <a:latin typeface="Quicksand"/>
                <a:ea typeface="Quicksand"/>
                <a:cs typeface="Quicksand"/>
                <a:sym typeface="Quicksand"/>
              </a:rPr>
              <a:t>Mars</a:t>
            </a:r>
            <a:endParaRPr sz="2000" b="1">
              <a:solidFill>
                <a:schemeClr val="dk1"/>
              </a:solidFill>
              <a:latin typeface="Quicksand"/>
              <a:ea typeface="Quicksand"/>
              <a:cs typeface="Quicksand"/>
              <a:sym typeface="Quicksand"/>
            </a:endParaRPr>
          </a:p>
        </p:txBody>
      </p:sp>
      <p:sp>
        <p:nvSpPr>
          <p:cNvPr id="413" name="Google Shape;413;p40"/>
          <p:cNvSpPr txBox="1"/>
          <p:nvPr/>
        </p:nvSpPr>
        <p:spPr>
          <a:xfrm>
            <a:off x="3570288" y="3087675"/>
            <a:ext cx="2003400" cy="572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sz="1200">
                <a:solidFill>
                  <a:schemeClr val="dk1"/>
                </a:solidFill>
                <a:latin typeface="Mulish"/>
                <a:ea typeface="Mulish"/>
                <a:cs typeface="Mulish"/>
                <a:sym typeface="Mulish"/>
              </a:rPr>
              <a:t>Despite being red, Mars is actually a cold place</a:t>
            </a:r>
            <a:endParaRPr sz="1200">
              <a:solidFill>
                <a:schemeClr val="dk1"/>
              </a:solidFill>
              <a:latin typeface="Mulish"/>
              <a:ea typeface="Mulish"/>
              <a:cs typeface="Mulish"/>
              <a:sym typeface="Mulish"/>
            </a:endParaRPr>
          </a:p>
        </p:txBody>
      </p:sp>
      <p:sp>
        <p:nvSpPr>
          <p:cNvPr id="414" name="Google Shape;414;p40"/>
          <p:cNvSpPr txBox="1"/>
          <p:nvPr/>
        </p:nvSpPr>
        <p:spPr>
          <a:xfrm>
            <a:off x="6965337" y="3721125"/>
            <a:ext cx="1465500" cy="409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000" b="1">
                <a:solidFill>
                  <a:schemeClr val="dk1"/>
                </a:solidFill>
                <a:latin typeface="Quicksand"/>
                <a:ea typeface="Quicksand"/>
                <a:cs typeface="Quicksand"/>
                <a:sym typeface="Quicksand"/>
              </a:rPr>
              <a:t>Mercury</a:t>
            </a:r>
            <a:endParaRPr sz="2000" b="1">
              <a:solidFill>
                <a:schemeClr val="dk1"/>
              </a:solidFill>
              <a:latin typeface="Quicksand"/>
              <a:ea typeface="Quicksand"/>
              <a:cs typeface="Quicksand"/>
              <a:sym typeface="Quicksand"/>
            </a:endParaRPr>
          </a:p>
        </p:txBody>
      </p:sp>
      <p:sp>
        <p:nvSpPr>
          <p:cNvPr id="415" name="Google Shape;415;p40"/>
          <p:cNvSpPr txBox="1"/>
          <p:nvPr/>
        </p:nvSpPr>
        <p:spPr>
          <a:xfrm>
            <a:off x="6427413" y="4030175"/>
            <a:ext cx="2003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Mercury is the closest planet to the Sun</a:t>
            </a:r>
            <a:endParaRPr sz="1200">
              <a:solidFill>
                <a:schemeClr val="dk1"/>
              </a:solidFill>
              <a:latin typeface="Mulish"/>
              <a:ea typeface="Mulish"/>
              <a:cs typeface="Mulish"/>
              <a:sym typeface="Mulish"/>
            </a:endParaRPr>
          </a:p>
        </p:txBody>
      </p:sp>
      <p:sp>
        <p:nvSpPr>
          <p:cNvPr id="416" name="Google Shape;416;p40"/>
          <p:cNvSpPr/>
          <p:nvPr/>
        </p:nvSpPr>
        <p:spPr>
          <a:xfrm>
            <a:off x="6547652" y="1875803"/>
            <a:ext cx="367800" cy="333600"/>
          </a:xfrm>
          <a:prstGeom prst="ellipse">
            <a:avLst/>
          </a:prstGeom>
          <a:noFill/>
          <a:ln w="19050" cap="flat" cmpd="sng">
            <a:solidFill>
              <a:schemeClr val="l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dk2"/>
                </a:solidFill>
                <a:latin typeface="Quicksand"/>
                <a:ea typeface="Quicksand"/>
                <a:cs typeface="Quicksand"/>
                <a:sym typeface="Quicksand"/>
              </a:rPr>
              <a:t>1</a:t>
            </a:r>
            <a:endParaRPr sz="1800" b="1">
              <a:solidFill>
                <a:schemeClr val="dk2"/>
              </a:solidFill>
              <a:latin typeface="Quicksand"/>
              <a:ea typeface="Quicksand"/>
              <a:cs typeface="Quicksand"/>
              <a:sym typeface="Quicksand"/>
            </a:endParaRPr>
          </a:p>
        </p:txBody>
      </p:sp>
      <p:sp>
        <p:nvSpPr>
          <p:cNvPr id="417" name="Google Shape;417;p40"/>
          <p:cNvSpPr/>
          <p:nvPr/>
        </p:nvSpPr>
        <p:spPr>
          <a:xfrm>
            <a:off x="5072788" y="2778628"/>
            <a:ext cx="367800" cy="367800"/>
          </a:xfrm>
          <a:prstGeom prst="ellipse">
            <a:avLst/>
          </a:prstGeom>
          <a:noFill/>
          <a:ln w="19050" cap="flat" cmpd="sng">
            <a:solidFill>
              <a:schemeClr val="l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dk2"/>
                </a:solidFill>
                <a:latin typeface="Quicksand"/>
                <a:ea typeface="Quicksand"/>
                <a:cs typeface="Quicksand"/>
                <a:sym typeface="Quicksand"/>
              </a:rPr>
              <a:t>2</a:t>
            </a:r>
            <a:endParaRPr sz="1800" b="1">
              <a:solidFill>
                <a:schemeClr val="dk2"/>
              </a:solidFill>
              <a:latin typeface="Quicksand"/>
              <a:ea typeface="Quicksand"/>
              <a:cs typeface="Quicksand"/>
              <a:sym typeface="Quicksand"/>
            </a:endParaRPr>
          </a:p>
        </p:txBody>
      </p:sp>
      <p:sp>
        <p:nvSpPr>
          <p:cNvPr id="418" name="Google Shape;418;p40"/>
          <p:cNvSpPr/>
          <p:nvPr/>
        </p:nvSpPr>
        <p:spPr>
          <a:xfrm>
            <a:off x="6527187" y="3715653"/>
            <a:ext cx="367800" cy="367800"/>
          </a:xfrm>
          <a:prstGeom prst="ellipse">
            <a:avLst/>
          </a:prstGeom>
          <a:noFill/>
          <a:ln w="19050" cap="flat" cmpd="sng">
            <a:solidFill>
              <a:schemeClr val="l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dk2"/>
                </a:solidFill>
                <a:latin typeface="Quicksand"/>
                <a:ea typeface="Quicksand"/>
                <a:cs typeface="Quicksand"/>
                <a:sym typeface="Quicksand"/>
              </a:rPr>
              <a:t>3</a:t>
            </a:r>
            <a:endParaRPr sz="1800" b="1">
              <a:solidFill>
                <a:schemeClr val="dk2"/>
              </a:solidFill>
              <a:latin typeface="Quicksand"/>
              <a:ea typeface="Quicksand"/>
              <a:cs typeface="Quicksand"/>
              <a:sym typeface="Quicksand"/>
            </a:endParaRPr>
          </a:p>
        </p:txBody>
      </p:sp>
      <p:sp>
        <p:nvSpPr>
          <p:cNvPr id="419" name="Google Shape;419;p40"/>
          <p:cNvSpPr txBox="1"/>
          <p:nvPr/>
        </p:nvSpPr>
        <p:spPr>
          <a:xfrm>
            <a:off x="5293712" y="1363282"/>
            <a:ext cx="1522800" cy="374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b="1">
                <a:solidFill>
                  <a:schemeClr val="dk1"/>
                </a:solidFill>
                <a:latin typeface="Quicksand"/>
                <a:ea typeface="Quicksand"/>
                <a:cs typeface="Quicksand"/>
                <a:sym typeface="Quicksand"/>
              </a:rPr>
              <a:t>Problems</a:t>
            </a:r>
            <a:endParaRPr sz="2000" b="1">
              <a:solidFill>
                <a:schemeClr val="dk1"/>
              </a:solidFill>
              <a:latin typeface="Quicksand"/>
              <a:ea typeface="Quicksand"/>
              <a:cs typeface="Quicksand"/>
              <a:sym typeface="Quicksand"/>
            </a:endParaRPr>
          </a:p>
        </p:txBody>
      </p:sp>
      <p:sp>
        <p:nvSpPr>
          <p:cNvPr id="420" name="Google Shape;420;p4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22</a:t>
            </a:fld>
            <a:endParaRPr/>
          </a:p>
        </p:txBody>
      </p:sp>
      <p:cxnSp>
        <p:nvCxnSpPr>
          <p:cNvPr id="421" name="Google Shape;421;p40"/>
          <p:cNvCxnSpPr/>
          <p:nvPr/>
        </p:nvCxnSpPr>
        <p:spPr>
          <a:xfrm>
            <a:off x="6055100" y="1812625"/>
            <a:ext cx="0" cy="2619900"/>
          </a:xfrm>
          <a:prstGeom prst="straightConnector1">
            <a:avLst/>
          </a:prstGeom>
          <a:noFill/>
          <a:ln w="19050" cap="flat" cmpd="sng">
            <a:solidFill>
              <a:schemeClr val="lt1"/>
            </a:solidFill>
            <a:prstDash val="solid"/>
            <a:round/>
            <a:headEnd type="none" w="med" len="med"/>
            <a:tailEnd type="triangle" w="med" len="med"/>
          </a:ln>
        </p:spPr>
      </p:cxnSp>
      <p:cxnSp>
        <p:nvCxnSpPr>
          <p:cNvPr id="422" name="Google Shape;422;p40"/>
          <p:cNvCxnSpPr>
            <a:stCxn id="416" idx="2"/>
          </p:cNvCxnSpPr>
          <p:nvPr/>
        </p:nvCxnSpPr>
        <p:spPr>
          <a:xfrm rot="10800000">
            <a:off x="5513552" y="2042603"/>
            <a:ext cx="1034100" cy="0"/>
          </a:xfrm>
          <a:prstGeom prst="straightConnector1">
            <a:avLst/>
          </a:prstGeom>
          <a:noFill/>
          <a:ln w="19050" cap="flat" cmpd="sng">
            <a:solidFill>
              <a:schemeClr val="lt1"/>
            </a:solidFill>
            <a:prstDash val="solid"/>
            <a:round/>
            <a:headEnd type="none" w="med" len="med"/>
            <a:tailEnd type="oval" w="med" len="med"/>
          </a:ln>
        </p:spPr>
      </p:cxnSp>
      <p:cxnSp>
        <p:nvCxnSpPr>
          <p:cNvPr id="423" name="Google Shape;423;p40"/>
          <p:cNvCxnSpPr>
            <a:stCxn id="417" idx="6"/>
          </p:cNvCxnSpPr>
          <p:nvPr/>
        </p:nvCxnSpPr>
        <p:spPr>
          <a:xfrm>
            <a:off x="5440588" y="2962528"/>
            <a:ext cx="1020300" cy="0"/>
          </a:xfrm>
          <a:prstGeom prst="straightConnector1">
            <a:avLst/>
          </a:prstGeom>
          <a:noFill/>
          <a:ln w="19050" cap="flat" cmpd="sng">
            <a:solidFill>
              <a:schemeClr val="lt1"/>
            </a:solidFill>
            <a:prstDash val="solid"/>
            <a:round/>
            <a:headEnd type="none" w="med" len="med"/>
            <a:tailEnd type="oval" w="med" len="med"/>
          </a:ln>
        </p:spPr>
      </p:cxnSp>
      <p:grpSp>
        <p:nvGrpSpPr>
          <p:cNvPr id="424" name="Google Shape;424;p40"/>
          <p:cNvGrpSpPr/>
          <p:nvPr/>
        </p:nvGrpSpPr>
        <p:grpSpPr>
          <a:xfrm>
            <a:off x="5096625" y="1846312"/>
            <a:ext cx="320143" cy="392581"/>
            <a:chOff x="3086313" y="2877049"/>
            <a:chExt cx="320143" cy="392581"/>
          </a:xfrm>
        </p:grpSpPr>
        <p:sp>
          <p:nvSpPr>
            <p:cNvPr id="425" name="Google Shape;425;p4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37" name="Google Shape;437;p40"/>
          <p:cNvCxnSpPr>
            <a:stCxn id="418" idx="2"/>
          </p:cNvCxnSpPr>
          <p:nvPr/>
        </p:nvCxnSpPr>
        <p:spPr>
          <a:xfrm rot="10800000">
            <a:off x="5513487" y="3899553"/>
            <a:ext cx="1013700" cy="0"/>
          </a:xfrm>
          <a:prstGeom prst="straightConnector1">
            <a:avLst/>
          </a:prstGeom>
          <a:noFill/>
          <a:ln w="19050" cap="flat" cmpd="sng">
            <a:solidFill>
              <a:schemeClr val="lt1"/>
            </a:solidFill>
            <a:prstDash val="solid"/>
            <a:round/>
            <a:headEnd type="none" w="med" len="med"/>
            <a:tailEnd type="oval" w="med" len="med"/>
          </a:ln>
        </p:spPr>
      </p:cxnSp>
      <p:sp>
        <p:nvSpPr>
          <p:cNvPr id="438" name="Google Shape;438;p40"/>
          <p:cNvSpPr/>
          <p:nvPr/>
        </p:nvSpPr>
        <p:spPr>
          <a:xfrm>
            <a:off x="6606946" y="2822071"/>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 name="Google Shape;439;p40"/>
          <p:cNvGrpSpPr/>
          <p:nvPr/>
        </p:nvGrpSpPr>
        <p:grpSpPr>
          <a:xfrm>
            <a:off x="5114276" y="3753658"/>
            <a:ext cx="284847" cy="373627"/>
            <a:chOff x="1805901" y="1960358"/>
            <a:chExt cx="284847" cy="373627"/>
          </a:xfrm>
        </p:grpSpPr>
        <p:sp>
          <p:nvSpPr>
            <p:cNvPr id="440" name="Google Shape;440;p4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2" name="Google Shape;442;p40"/>
          <p:cNvCxnSpPr/>
          <p:nvPr/>
        </p:nvCxnSpPr>
        <p:spPr>
          <a:xfrm>
            <a:off x="3427825" y="1428350"/>
            <a:ext cx="0" cy="30042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446"/>
        <p:cNvGrpSpPr/>
        <p:nvPr/>
      </p:nvGrpSpPr>
      <p:grpSpPr>
        <a:xfrm>
          <a:off x="0" y="0"/>
          <a:ext cx="0" cy="0"/>
          <a:chOff x="0" y="0"/>
          <a:chExt cx="0" cy="0"/>
        </a:xfrm>
      </p:grpSpPr>
      <p:sp>
        <p:nvSpPr>
          <p:cNvPr id="447" name="Google Shape;447;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Hypotheses</a:t>
            </a:r>
            <a:endParaRPr/>
          </a:p>
        </p:txBody>
      </p:sp>
      <p:sp>
        <p:nvSpPr>
          <p:cNvPr id="448" name="Google Shape;448;p41"/>
          <p:cNvSpPr txBox="1">
            <a:spLocks noGrp="1"/>
          </p:cNvSpPr>
          <p:nvPr>
            <p:ph type="subTitle" idx="1"/>
          </p:nvPr>
        </p:nvSpPr>
        <p:spPr>
          <a:xfrm>
            <a:off x="1381625" y="1718025"/>
            <a:ext cx="7042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 All humans live on this planet</a:t>
            </a:r>
            <a:endParaRPr/>
          </a:p>
        </p:txBody>
      </p:sp>
      <p:sp>
        <p:nvSpPr>
          <p:cNvPr id="449" name="Google Shape;449;p41"/>
          <p:cNvSpPr txBox="1">
            <a:spLocks noGrp="1"/>
          </p:cNvSpPr>
          <p:nvPr>
            <p:ph type="subTitle" idx="2"/>
          </p:nvPr>
        </p:nvSpPr>
        <p:spPr>
          <a:xfrm>
            <a:off x="1381635" y="2861025"/>
            <a:ext cx="7042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450" name="Google Shape;450;p41"/>
          <p:cNvSpPr txBox="1">
            <a:spLocks noGrp="1"/>
          </p:cNvSpPr>
          <p:nvPr>
            <p:ph type="subTitle" idx="3"/>
          </p:nvPr>
        </p:nvSpPr>
        <p:spPr>
          <a:xfrm>
            <a:off x="1381635" y="4004025"/>
            <a:ext cx="7042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451" name="Google Shape;451;p41"/>
          <p:cNvSpPr/>
          <p:nvPr/>
        </p:nvSpPr>
        <p:spPr>
          <a:xfrm>
            <a:off x="720000" y="1340462"/>
            <a:ext cx="429000" cy="429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b="1">
                <a:solidFill>
                  <a:schemeClr val="dk2"/>
                </a:solidFill>
                <a:latin typeface="Quicksand"/>
                <a:ea typeface="Quicksand"/>
                <a:cs typeface="Quicksand"/>
                <a:sym typeface="Quicksand"/>
              </a:rPr>
              <a:t>1</a:t>
            </a:r>
            <a:endParaRPr sz="2100" b="1">
              <a:solidFill>
                <a:schemeClr val="dk2"/>
              </a:solidFill>
              <a:latin typeface="Quicksand"/>
              <a:ea typeface="Quicksand"/>
              <a:cs typeface="Quicksand"/>
              <a:sym typeface="Quicksand"/>
            </a:endParaRPr>
          </a:p>
        </p:txBody>
      </p:sp>
      <p:sp>
        <p:nvSpPr>
          <p:cNvPr id="452" name="Google Shape;452;p41"/>
          <p:cNvSpPr/>
          <p:nvPr/>
        </p:nvSpPr>
        <p:spPr>
          <a:xfrm>
            <a:off x="720001" y="2478864"/>
            <a:ext cx="429000" cy="429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b="1">
                <a:solidFill>
                  <a:schemeClr val="dk2"/>
                </a:solidFill>
                <a:latin typeface="Quicksand"/>
                <a:ea typeface="Quicksand"/>
                <a:cs typeface="Quicksand"/>
                <a:sym typeface="Quicksand"/>
              </a:rPr>
              <a:t>2</a:t>
            </a:r>
            <a:endParaRPr sz="2100" b="1">
              <a:solidFill>
                <a:schemeClr val="dk2"/>
              </a:solidFill>
              <a:latin typeface="Quicksand"/>
              <a:ea typeface="Quicksand"/>
              <a:cs typeface="Quicksand"/>
              <a:sym typeface="Quicksand"/>
            </a:endParaRPr>
          </a:p>
        </p:txBody>
      </p:sp>
      <p:sp>
        <p:nvSpPr>
          <p:cNvPr id="453" name="Google Shape;453;p41"/>
          <p:cNvSpPr/>
          <p:nvPr/>
        </p:nvSpPr>
        <p:spPr>
          <a:xfrm>
            <a:off x="719999" y="3617286"/>
            <a:ext cx="429000" cy="429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b="1">
                <a:solidFill>
                  <a:schemeClr val="dk2"/>
                </a:solidFill>
                <a:latin typeface="Quicksand"/>
                <a:ea typeface="Quicksand"/>
                <a:cs typeface="Quicksand"/>
                <a:sym typeface="Quicksand"/>
              </a:rPr>
              <a:t>3</a:t>
            </a:r>
            <a:endParaRPr sz="2100" b="1">
              <a:solidFill>
                <a:schemeClr val="dk2"/>
              </a:solidFill>
              <a:latin typeface="Quicksand"/>
              <a:ea typeface="Quicksand"/>
              <a:cs typeface="Quicksand"/>
              <a:sym typeface="Quicksand"/>
            </a:endParaRPr>
          </a:p>
        </p:txBody>
      </p:sp>
      <p:sp>
        <p:nvSpPr>
          <p:cNvPr id="454" name="Google Shape;454;p41"/>
          <p:cNvSpPr txBox="1">
            <a:spLocks noGrp="1"/>
          </p:cNvSpPr>
          <p:nvPr>
            <p:ph type="subTitle" idx="4"/>
          </p:nvPr>
        </p:nvSpPr>
        <p:spPr>
          <a:xfrm>
            <a:off x="1381625" y="1406025"/>
            <a:ext cx="7042500" cy="3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Hypothesis 1</a:t>
            </a:r>
            <a:endParaRPr/>
          </a:p>
        </p:txBody>
      </p:sp>
      <p:sp>
        <p:nvSpPr>
          <p:cNvPr id="455" name="Google Shape;455;p41"/>
          <p:cNvSpPr txBox="1">
            <a:spLocks noGrp="1"/>
          </p:cNvSpPr>
          <p:nvPr>
            <p:ph type="subTitle" idx="5"/>
          </p:nvPr>
        </p:nvSpPr>
        <p:spPr>
          <a:xfrm>
            <a:off x="1381625" y="2526575"/>
            <a:ext cx="7042500" cy="3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Hypothesis 2</a:t>
            </a:r>
            <a:endParaRPr/>
          </a:p>
        </p:txBody>
      </p:sp>
      <p:sp>
        <p:nvSpPr>
          <p:cNvPr id="456" name="Google Shape;456;p41"/>
          <p:cNvSpPr txBox="1">
            <a:spLocks noGrp="1"/>
          </p:cNvSpPr>
          <p:nvPr>
            <p:ph type="subTitle" idx="6"/>
          </p:nvPr>
        </p:nvSpPr>
        <p:spPr>
          <a:xfrm>
            <a:off x="1381625" y="3647125"/>
            <a:ext cx="7042500" cy="3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Hypothesis 3</a:t>
            </a:r>
            <a:endParaRPr/>
          </a:p>
        </p:txBody>
      </p:sp>
      <p:sp>
        <p:nvSpPr>
          <p:cNvPr id="457" name="Google Shape;457;p4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461"/>
        <p:cNvGrpSpPr/>
        <p:nvPr/>
      </p:nvGrpSpPr>
      <p:grpSpPr>
        <a:xfrm>
          <a:off x="0" y="0"/>
          <a:ext cx="0" cy="0"/>
          <a:chOff x="0" y="0"/>
          <a:chExt cx="0" cy="0"/>
        </a:xfrm>
      </p:grpSpPr>
      <p:sp>
        <p:nvSpPr>
          <p:cNvPr id="462" name="Google Shape;462;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objectives</a:t>
            </a:r>
            <a:endParaRPr/>
          </a:p>
        </p:txBody>
      </p:sp>
      <p:sp>
        <p:nvSpPr>
          <p:cNvPr id="463" name="Google Shape;463;p42"/>
          <p:cNvSpPr txBox="1">
            <a:spLocks noGrp="1"/>
          </p:cNvSpPr>
          <p:nvPr>
            <p:ph type="subTitle" idx="1"/>
          </p:nvPr>
        </p:nvSpPr>
        <p:spPr>
          <a:xfrm>
            <a:off x="937625" y="3071250"/>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464" name="Google Shape;464;p42"/>
          <p:cNvSpPr txBox="1">
            <a:spLocks noGrp="1"/>
          </p:cNvSpPr>
          <p:nvPr>
            <p:ph type="subTitle" idx="2"/>
          </p:nvPr>
        </p:nvSpPr>
        <p:spPr>
          <a:xfrm>
            <a:off x="3484346" y="3071250"/>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465" name="Google Shape;465;p42"/>
          <p:cNvSpPr txBox="1">
            <a:spLocks noGrp="1"/>
          </p:cNvSpPr>
          <p:nvPr>
            <p:ph type="subTitle" idx="3"/>
          </p:nvPr>
        </p:nvSpPr>
        <p:spPr>
          <a:xfrm>
            <a:off x="6031074" y="3071250"/>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466" name="Google Shape;466;p42"/>
          <p:cNvSpPr txBox="1">
            <a:spLocks noGrp="1"/>
          </p:cNvSpPr>
          <p:nvPr>
            <p:ph type="subTitle" idx="4"/>
          </p:nvPr>
        </p:nvSpPr>
        <p:spPr>
          <a:xfrm>
            <a:off x="937625" y="2690250"/>
            <a:ext cx="21753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467" name="Google Shape;467;p42"/>
          <p:cNvSpPr txBox="1">
            <a:spLocks noGrp="1"/>
          </p:cNvSpPr>
          <p:nvPr>
            <p:ph type="subTitle" idx="5"/>
          </p:nvPr>
        </p:nvSpPr>
        <p:spPr>
          <a:xfrm>
            <a:off x="3484347" y="2690250"/>
            <a:ext cx="21753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468" name="Google Shape;468;p42"/>
          <p:cNvSpPr txBox="1">
            <a:spLocks noGrp="1"/>
          </p:cNvSpPr>
          <p:nvPr>
            <p:ph type="subTitle" idx="6"/>
          </p:nvPr>
        </p:nvSpPr>
        <p:spPr>
          <a:xfrm>
            <a:off x="6031075" y="2690250"/>
            <a:ext cx="21753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469" name="Google Shape;469;p42"/>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24</a:t>
            </a:fld>
            <a:endParaRPr/>
          </a:p>
        </p:txBody>
      </p:sp>
      <p:sp>
        <p:nvSpPr>
          <p:cNvPr id="470" name="Google Shape;470;p42"/>
          <p:cNvSpPr/>
          <p:nvPr/>
        </p:nvSpPr>
        <p:spPr>
          <a:xfrm>
            <a:off x="1870222" y="1952750"/>
            <a:ext cx="310119" cy="481363"/>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471" name="Google Shape;471;p42"/>
          <p:cNvGrpSpPr/>
          <p:nvPr/>
        </p:nvGrpSpPr>
        <p:grpSpPr>
          <a:xfrm>
            <a:off x="4376300" y="1952865"/>
            <a:ext cx="391405" cy="481390"/>
            <a:chOff x="5782845" y="2906521"/>
            <a:chExt cx="301661" cy="371013"/>
          </a:xfrm>
        </p:grpSpPr>
        <p:sp>
          <p:nvSpPr>
            <p:cNvPr id="472" name="Google Shape;472;p4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42"/>
          <p:cNvGrpSpPr/>
          <p:nvPr/>
        </p:nvGrpSpPr>
        <p:grpSpPr>
          <a:xfrm>
            <a:off x="6877526" y="1952919"/>
            <a:ext cx="482341" cy="481379"/>
            <a:chOff x="975800" y="1925575"/>
            <a:chExt cx="363400" cy="362675"/>
          </a:xfrm>
        </p:grpSpPr>
        <p:sp>
          <p:nvSpPr>
            <p:cNvPr id="476" name="Google Shape;476;p42"/>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2"/>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2"/>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2"/>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2"/>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484"/>
        <p:cNvGrpSpPr/>
        <p:nvPr/>
      </p:nvGrpSpPr>
      <p:grpSpPr>
        <a:xfrm>
          <a:off x="0" y="0"/>
          <a:ext cx="0" cy="0"/>
          <a:chOff x="0" y="0"/>
          <a:chExt cx="0" cy="0"/>
        </a:xfrm>
      </p:grpSpPr>
      <p:sp>
        <p:nvSpPr>
          <p:cNvPr id="485" name="Google Shape;48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486" name="Google Shape;486;p43"/>
          <p:cNvSpPr txBox="1">
            <a:spLocks noGrp="1"/>
          </p:cNvSpPr>
          <p:nvPr>
            <p:ph type="subTitle" idx="1"/>
          </p:nvPr>
        </p:nvSpPr>
        <p:spPr>
          <a:xfrm>
            <a:off x="903950" y="2149201"/>
            <a:ext cx="21912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487" name="Google Shape;487;p43"/>
          <p:cNvSpPr txBox="1">
            <a:spLocks noGrp="1"/>
          </p:cNvSpPr>
          <p:nvPr>
            <p:ph type="subTitle" idx="2"/>
          </p:nvPr>
        </p:nvSpPr>
        <p:spPr>
          <a:xfrm>
            <a:off x="3478550" y="2149201"/>
            <a:ext cx="21825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488" name="Google Shape;488;p43"/>
          <p:cNvSpPr txBox="1">
            <a:spLocks noGrp="1"/>
          </p:cNvSpPr>
          <p:nvPr>
            <p:ph type="subTitle" idx="13"/>
          </p:nvPr>
        </p:nvSpPr>
        <p:spPr>
          <a:xfrm>
            <a:off x="908250" y="3086800"/>
            <a:ext cx="21825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489" name="Google Shape;489;p43"/>
          <p:cNvSpPr txBox="1">
            <a:spLocks noGrp="1"/>
          </p:cNvSpPr>
          <p:nvPr>
            <p:ph type="subTitle" idx="8"/>
          </p:nvPr>
        </p:nvSpPr>
        <p:spPr>
          <a:xfrm>
            <a:off x="3482836" y="1656600"/>
            <a:ext cx="21738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490" name="Google Shape;490;p43"/>
          <p:cNvSpPr txBox="1">
            <a:spLocks noGrp="1"/>
          </p:cNvSpPr>
          <p:nvPr>
            <p:ph type="subTitle" idx="7"/>
          </p:nvPr>
        </p:nvSpPr>
        <p:spPr>
          <a:xfrm>
            <a:off x="908250" y="1656600"/>
            <a:ext cx="21825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491" name="Google Shape;491;p43"/>
          <p:cNvSpPr txBox="1">
            <a:spLocks noGrp="1"/>
          </p:cNvSpPr>
          <p:nvPr>
            <p:ph type="subTitle" idx="3"/>
          </p:nvPr>
        </p:nvSpPr>
        <p:spPr>
          <a:xfrm>
            <a:off x="903950" y="3579425"/>
            <a:ext cx="21912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492" name="Google Shape;492;p43"/>
          <p:cNvSpPr txBox="1">
            <a:spLocks noGrp="1"/>
          </p:cNvSpPr>
          <p:nvPr>
            <p:ph type="subTitle" idx="4"/>
          </p:nvPr>
        </p:nvSpPr>
        <p:spPr>
          <a:xfrm>
            <a:off x="3478550" y="3579425"/>
            <a:ext cx="21825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493" name="Google Shape;493;p43"/>
          <p:cNvSpPr txBox="1">
            <a:spLocks noGrp="1"/>
          </p:cNvSpPr>
          <p:nvPr>
            <p:ph type="subTitle" idx="5"/>
          </p:nvPr>
        </p:nvSpPr>
        <p:spPr>
          <a:xfrm>
            <a:off x="6048850" y="2149201"/>
            <a:ext cx="21999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494" name="Google Shape;494;p43"/>
          <p:cNvSpPr txBox="1">
            <a:spLocks noGrp="1"/>
          </p:cNvSpPr>
          <p:nvPr>
            <p:ph type="subTitle" idx="6"/>
          </p:nvPr>
        </p:nvSpPr>
        <p:spPr>
          <a:xfrm>
            <a:off x="6048850" y="3579425"/>
            <a:ext cx="21999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495" name="Google Shape;495;p43"/>
          <p:cNvSpPr txBox="1">
            <a:spLocks noGrp="1"/>
          </p:cNvSpPr>
          <p:nvPr>
            <p:ph type="subTitle" idx="9"/>
          </p:nvPr>
        </p:nvSpPr>
        <p:spPr>
          <a:xfrm>
            <a:off x="6053173" y="1656600"/>
            <a:ext cx="21912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496" name="Google Shape;496;p43"/>
          <p:cNvSpPr txBox="1">
            <a:spLocks noGrp="1"/>
          </p:cNvSpPr>
          <p:nvPr>
            <p:ph type="subTitle" idx="14"/>
          </p:nvPr>
        </p:nvSpPr>
        <p:spPr>
          <a:xfrm>
            <a:off x="3482836" y="3086800"/>
            <a:ext cx="21738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497" name="Google Shape;497;p43"/>
          <p:cNvSpPr txBox="1">
            <a:spLocks noGrp="1"/>
          </p:cNvSpPr>
          <p:nvPr>
            <p:ph type="subTitle" idx="15"/>
          </p:nvPr>
        </p:nvSpPr>
        <p:spPr>
          <a:xfrm>
            <a:off x="6053173" y="3086800"/>
            <a:ext cx="2191200" cy="4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498" name="Google Shape;498;p43"/>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502"/>
        <p:cNvGrpSpPr/>
        <p:nvPr/>
      </p:nvGrpSpPr>
      <p:grpSpPr>
        <a:xfrm>
          <a:off x="0" y="0"/>
          <a:ext cx="0" cy="0"/>
          <a:chOff x="0" y="0"/>
          <a:chExt cx="0" cy="0"/>
        </a:xfrm>
      </p:grpSpPr>
      <p:sp>
        <p:nvSpPr>
          <p:cNvPr id="503" name="Google Shape;50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sp>
        <p:nvSpPr>
          <p:cNvPr id="504" name="Google Shape;504;p44"/>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Mercury is the closest planet to the Sun and the smallest one in the Solar System</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Mars is full of iron oxide dust, which gives the planet its reddish cast</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Jupiter is a gas giant and the biggest planet in the Solar System</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Venus has a beautiful name and is the second planet from the Sun</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Earth is the third planet from the Sun and harbors life</a:t>
            </a:r>
            <a:endParaRPr/>
          </a:p>
        </p:txBody>
      </p:sp>
      <p:sp>
        <p:nvSpPr>
          <p:cNvPr id="505" name="Google Shape;505;p44"/>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509"/>
        <p:cNvGrpSpPr/>
        <p:nvPr/>
      </p:nvGrpSpPr>
      <p:grpSpPr>
        <a:xfrm>
          <a:off x="0" y="0"/>
          <a:ext cx="0" cy="0"/>
          <a:chOff x="0" y="0"/>
          <a:chExt cx="0" cy="0"/>
        </a:xfrm>
      </p:grpSpPr>
      <p:sp>
        <p:nvSpPr>
          <p:cNvPr id="510" name="Google Shape;510;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sp>
        <p:nvSpPr>
          <p:cNvPr id="511" name="Google Shape;511;p45"/>
          <p:cNvSpPr txBox="1"/>
          <p:nvPr/>
        </p:nvSpPr>
        <p:spPr>
          <a:xfrm>
            <a:off x="3867750" y="2188950"/>
            <a:ext cx="1739400" cy="765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Quicksand"/>
                <a:ea typeface="Quicksand"/>
                <a:cs typeface="Quicksand"/>
                <a:sym typeface="Quicksand"/>
              </a:rPr>
              <a:t>Theoretical framework</a:t>
            </a:r>
            <a:endParaRPr sz="2000" b="1">
              <a:solidFill>
                <a:schemeClr val="dk2"/>
              </a:solidFill>
              <a:latin typeface="Quicksand"/>
              <a:ea typeface="Quicksand"/>
              <a:cs typeface="Quicksand"/>
              <a:sym typeface="Quicksand"/>
            </a:endParaRPr>
          </a:p>
        </p:txBody>
      </p:sp>
      <p:sp>
        <p:nvSpPr>
          <p:cNvPr id="512" name="Google Shape;512;p45"/>
          <p:cNvSpPr txBox="1"/>
          <p:nvPr/>
        </p:nvSpPr>
        <p:spPr>
          <a:xfrm>
            <a:off x="6061798" y="3522300"/>
            <a:ext cx="2143200" cy="42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Quicksand"/>
                <a:ea typeface="Quicksand"/>
                <a:cs typeface="Quicksand"/>
                <a:sym typeface="Quicksand"/>
              </a:rPr>
              <a:t>Key terms</a:t>
            </a:r>
            <a:endParaRPr sz="2000" b="1">
              <a:solidFill>
                <a:schemeClr val="dk2"/>
              </a:solidFill>
              <a:latin typeface="Quicksand"/>
              <a:ea typeface="Quicksand"/>
              <a:cs typeface="Quicksand"/>
              <a:sym typeface="Quicksand"/>
            </a:endParaRPr>
          </a:p>
        </p:txBody>
      </p:sp>
      <p:sp>
        <p:nvSpPr>
          <p:cNvPr id="513" name="Google Shape;513;p45"/>
          <p:cNvSpPr txBox="1"/>
          <p:nvPr/>
        </p:nvSpPr>
        <p:spPr>
          <a:xfrm>
            <a:off x="6061800" y="1137050"/>
            <a:ext cx="2362200" cy="42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Quicksand"/>
                <a:ea typeface="Quicksand"/>
                <a:cs typeface="Quicksand"/>
                <a:sym typeface="Quicksand"/>
              </a:rPr>
              <a:t>Relevant theories</a:t>
            </a:r>
            <a:endParaRPr sz="2000" b="1">
              <a:solidFill>
                <a:schemeClr val="dk2"/>
              </a:solidFill>
              <a:latin typeface="Quicksand"/>
              <a:ea typeface="Quicksand"/>
              <a:cs typeface="Quicksand"/>
              <a:sym typeface="Quicksand"/>
            </a:endParaRPr>
          </a:p>
        </p:txBody>
      </p:sp>
      <p:sp>
        <p:nvSpPr>
          <p:cNvPr id="514" name="Google Shape;514;p45"/>
          <p:cNvSpPr txBox="1"/>
          <p:nvPr/>
        </p:nvSpPr>
        <p:spPr>
          <a:xfrm>
            <a:off x="6061800" y="3945000"/>
            <a:ext cx="2143200" cy="657600"/>
          </a:xfrm>
          <a:prstGeom prst="rect">
            <a:avLst/>
          </a:prstGeom>
          <a:noFill/>
          <a:ln>
            <a:noFill/>
          </a:ln>
        </p:spPr>
        <p:txBody>
          <a:bodyPr spcFirstLastPara="1" wrap="square" lIns="91425" tIns="91425" rIns="91425" bIns="91425" anchor="t" anchorCtr="0">
            <a:noAutofit/>
          </a:bodyPr>
          <a:lstStyle/>
          <a:p>
            <a:pPr marL="285750" lvl="0" indent="-317500" algn="l" rtl="0">
              <a:lnSpc>
                <a:spcPct val="115000"/>
              </a:lnSpc>
              <a:spcBef>
                <a:spcPts val="0"/>
              </a:spcBef>
              <a:spcAft>
                <a:spcPts val="0"/>
              </a:spcAft>
              <a:buClr>
                <a:schemeClr val="dk2"/>
              </a:buClr>
              <a:buSzPts val="1400"/>
              <a:buFont typeface="Mulish"/>
              <a:buChar char="●"/>
            </a:pPr>
            <a:r>
              <a:rPr lang="en">
                <a:solidFill>
                  <a:schemeClr val="dk1"/>
                </a:solidFill>
                <a:latin typeface="Mulish"/>
                <a:ea typeface="Mulish"/>
                <a:cs typeface="Mulish"/>
                <a:sym typeface="Mulish"/>
              </a:rPr>
              <a:t>Mercury is small</a:t>
            </a:r>
            <a:endParaRPr>
              <a:solidFill>
                <a:schemeClr val="dk1"/>
              </a:solidFill>
              <a:latin typeface="Mulish"/>
              <a:ea typeface="Mulish"/>
              <a:cs typeface="Mulish"/>
              <a:sym typeface="Mulish"/>
            </a:endParaRPr>
          </a:p>
          <a:p>
            <a:pPr marL="285750" lvl="0" indent="-317500" algn="l" rtl="0">
              <a:lnSpc>
                <a:spcPct val="115000"/>
              </a:lnSpc>
              <a:spcBef>
                <a:spcPts val="0"/>
              </a:spcBef>
              <a:spcAft>
                <a:spcPts val="0"/>
              </a:spcAft>
              <a:buClr>
                <a:schemeClr val="dk2"/>
              </a:buClr>
              <a:buSzPts val="1400"/>
              <a:buFont typeface="Mulish"/>
              <a:buChar char="●"/>
            </a:pPr>
            <a:r>
              <a:rPr lang="en">
                <a:solidFill>
                  <a:schemeClr val="dk1"/>
                </a:solidFill>
                <a:latin typeface="Mulish"/>
                <a:ea typeface="Mulish"/>
                <a:cs typeface="Mulish"/>
                <a:sym typeface="Mulish"/>
              </a:rPr>
              <a:t>Earth harbors life</a:t>
            </a:r>
            <a:endParaRPr>
              <a:solidFill>
                <a:schemeClr val="dk1"/>
              </a:solidFill>
              <a:latin typeface="Mulish"/>
              <a:ea typeface="Mulish"/>
              <a:cs typeface="Mulish"/>
              <a:sym typeface="Mulish"/>
            </a:endParaRPr>
          </a:p>
        </p:txBody>
      </p:sp>
      <p:sp>
        <p:nvSpPr>
          <p:cNvPr id="515" name="Google Shape;515;p45"/>
          <p:cNvSpPr txBox="1"/>
          <p:nvPr/>
        </p:nvSpPr>
        <p:spPr>
          <a:xfrm>
            <a:off x="6141400" y="1580213"/>
            <a:ext cx="21432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Theory 1</a:t>
            </a:r>
            <a:endParaRPr sz="1600" b="1">
              <a:solidFill>
                <a:schemeClr val="dk2"/>
              </a:solidFill>
              <a:latin typeface="Quicksand"/>
              <a:ea typeface="Quicksand"/>
              <a:cs typeface="Quicksand"/>
              <a:sym typeface="Quicksand"/>
            </a:endParaRPr>
          </a:p>
        </p:txBody>
      </p:sp>
      <p:sp>
        <p:nvSpPr>
          <p:cNvPr id="516" name="Google Shape;516;p45"/>
          <p:cNvSpPr txBox="1"/>
          <p:nvPr/>
        </p:nvSpPr>
        <p:spPr>
          <a:xfrm>
            <a:off x="6061800" y="1888888"/>
            <a:ext cx="2362200" cy="60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Saturn has a high number of moons, like Jupiter</a:t>
            </a:r>
            <a:endParaRPr>
              <a:solidFill>
                <a:schemeClr val="dk1"/>
              </a:solidFill>
              <a:latin typeface="Mulish"/>
              <a:ea typeface="Mulish"/>
              <a:cs typeface="Mulish"/>
              <a:sym typeface="Mulish"/>
            </a:endParaRPr>
          </a:p>
        </p:txBody>
      </p:sp>
      <p:sp>
        <p:nvSpPr>
          <p:cNvPr id="517" name="Google Shape;517;p45"/>
          <p:cNvSpPr txBox="1"/>
          <p:nvPr/>
        </p:nvSpPr>
        <p:spPr>
          <a:xfrm>
            <a:off x="6141400" y="2491598"/>
            <a:ext cx="21432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Theory 2</a:t>
            </a:r>
            <a:endParaRPr sz="1600" b="1">
              <a:solidFill>
                <a:schemeClr val="dk2"/>
              </a:solidFill>
              <a:latin typeface="Quicksand"/>
              <a:ea typeface="Quicksand"/>
              <a:cs typeface="Quicksand"/>
              <a:sym typeface="Quicksand"/>
            </a:endParaRPr>
          </a:p>
        </p:txBody>
      </p:sp>
      <p:sp>
        <p:nvSpPr>
          <p:cNvPr id="518" name="Google Shape;518;p45"/>
          <p:cNvSpPr txBox="1"/>
          <p:nvPr/>
        </p:nvSpPr>
        <p:spPr>
          <a:xfrm>
            <a:off x="6061800" y="2800275"/>
            <a:ext cx="2362200" cy="60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Neptune is very far away from the Sun</a:t>
            </a:r>
            <a:endParaRPr>
              <a:solidFill>
                <a:schemeClr val="dk1"/>
              </a:solidFill>
              <a:latin typeface="Mulish"/>
              <a:ea typeface="Mulish"/>
              <a:cs typeface="Mulish"/>
              <a:sym typeface="Mulish"/>
            </a:endParaRPr>
          </a:p>
        </p:txBody>
      </p:sp>
      <p:sp>
        <p:nvSpPr>
          <p:cNvPr id="519" name="Google Shape;519;p45"/>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27</a:t>
            </a:fld>
            <a:endParaRPr/>
          </a:p>
        </p:txBody>
      </p:sp>
      <p:cxnSp>
        <p:nvCxnSpPr>
          <p:cNvPr id="520" name="Google Shape;520;p45"/>
          <p:cNvCxnSpPr>
            <a:stCxn id="513" idx="1"/>
            <a:endCxn id="511" idx="3"/>
          </p:cNvCxnSpPr>
          <p:nvPr/>
        </p:nvCxnSpPr>
        <p:spPr>
          <a:xfrm flipH="1">
            <a:off x="5607300" y="1348400"/>
            <a:ext cx="454500" cy="1223400"/>
          </a:xfrm>
          <a:prstGeom prst="bentConnector3">
            <a:avLst>
              <a:gd name="adj1" fmla="val 50016"/>
            </a:avLst>
          </a:prstGeom>
          <a:noFill/>
          <a:ln w="19050" cap="flat" cmpd="sng">
            <a:solidFill>
              <a:schemeClr val="lt1"/>
            </a:solidFill>
            <a:prstDash val="solid"/>
            <a:round/>
            <a:headEnd type="oval" w="med" len="med"/>
            <a:tailEnd type="none" w="med" len="med"/>
          </a:ln>
        </p:spPr>
      </p:cxnSp>
      <p:cxnSp>
        <p:nvCxnSpPr>
          <p:cNvPr id="521" name="Google Shape;521;p45"/>
          <p:cNvCxnSpPr>
            <a:stCxn id="511" idx="3"/>
            <a:endCxn id="512" idx="1"/>
          </p:cNvCxnSpPr>
          <p:nvPr/>
        </p:nvCxnSpPr>
        <p:spPr>
          <a:xfrm>
            <a:off x="5607150" y="2571750"/>
            <a:ext cx="454500" cy="1161900"/>
          </a:xfrm>
          <a:prstGeom prst="bentConnector3">
            <a:avLst>
              <a:gd name="adj1" fmla="val 50016"/>
            </a:avLst>
          </a:prstGeom>
          <a:noFill/>
          <a:ln w="19050" cap="flat" cmpd="sng">
            <a:solidFill>
              <a:schemeClr val="lt1"/>
            </a:solidFill>
            <a:prstDash val="solid"/>
            <a:round/>
            <a:headEnd type="none" w="med" len="med"/>
            <a:tailEnd type="oval" w="med" len="med"/>
          </a:ln>
        </p:spPr>
      </p:cxnSp>
      <p:sp>
        <p:nvSpPr>
          <p:cNvPr id="522" name="Google Shape;522;p45"/>
          <p:cNvSpPr txBox="1"/>
          <p:nvPr/>
        </p:nvSpPr>
        <p:spPr>
          <a:xfrm>
            <a:off x="720005" y="1888000"/>
            <a:ext cx="2693100" cy="5277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Quicksand"/>
                <a:ea typeface="Quicksand"/>
                <a:cs typeface="Quicksand"/>
                <a:sym typeface="Quicksand"/>
              </a:rPr>
              <a:t>Our framework</a:t>
            </a:r>
            <a:endParaRPr sz="2000" b="1">
              <a:solidFill>
                <a:schemeClr val="dk2"/>
              </a:solidFill>
              <a:latin typeface="Quicksand"/>
              <a:ea typeface="Quicksand"/>
              <a:cs typeface="Quicksand"/>
              <a:sym typeface="Quicksand"/>
            </a:endParaRPr>
          </a:p>
        </p:txBody>
      </p:sp>
      <p:sp>
        <p:nvSpPr>
          <p:cNvPr id="523" name="Google Shape;523;p45"/>
          <p:cNvSpPr txBox="1"/>
          <p:nvPr/>
        </p:nvSpPr>
        <p:spPr>
          <a:xfrm>
            <a:off x="720000" y="2415700"/>
            <a:ext cx="2693100" cy="107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Venus has a beautiful name and is the second planet from the Sun. It’s hot and has a poisonous atmosphere</a:t>
            </a:r>
            <a:endParaRPr>
              <a:solidFill>
                <a:schemeClr val="dk1"/>
              </a:solidFill>
              <a:latin typeface="Mulish"/>
              <a:ea typeface="Mulish"/>
              <a:cs typeface="Mulish"/>
              <a:sym typeface="Mulish"/>
            </a:endParaRPr>
          </a:p>
        </p:txBody>
      </p:sp>
      <p:cxnSp>
        <p:nvCxnSpPr>
          <p:cNvPr id="524" name="Google Shape;524;p45"/>
          <p:cNvCxnSpPr/>
          <p:nvPr/>
        </p:nvCxnSpPr>
        <p:spPr>
          <a:xfrm>
            <a:off x="3638750" y="1348400"/>
            <a:ext cx="0" cy="29754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528"/>
        <p:cNvGrpSpPr/>
        <p:nvPr/>
      </p:nvGrpSpPr>
      <p:grpSpPr>
        <a:xfrm>
          <a:off x="0" y="0"/>
          <a:ext cx="0" cy="0"/>
          <a:chOff x="0" y="0"/>
          <a:chExt cx="0" cy="0"/>
        </a:xfrm>
      </p:grpSpPr>
      <p:graphicFrame>
        <p:nvGraphicFramePr>
          <p:cNvPr id="529" name="Google Shape;529;p46"/>
          <p:cNvGraphicFramePr/>
          <p:nvPr/>
        </p:nvGraphicFramePr>
        <p:xfrm>
          <a:off x="952500" y="1118499"/>
          <a:ext cx="3000000" cy="3000000"/>
        </p:xfrm>
        <a:graphic>
          <a:graphicData uri="http://schemas.openxmlformats.org/drawingml/2006/table">
            <a:tbl>
              <a:tblPr>
                <a:noFill/>
                <a:tableStyleId>{DC98372B-CB95-49FD-BF96-1DCD6A0B9661}</a:tableStyleId>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412400">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12400">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412400">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75850">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Jan</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Feb</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Mar</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Apr</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May</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Quicksand"/>
                          <a:ea typeface="Quicksand"/>
                          <a:cs typeface="Quicksand"/>
                          <a:sym typeface="Quicksand"/>
                        </a:rPr>
                        <a:t>Jun</a:t>
                      </a:r>
                      <a:endParaRPr sz="1800" b="1">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4125">
                <a:tc>
                  <a:txBody>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Task</a:t>
                      </a:r>
                      <a:endParaRPr sz="1600" b="1">
                        <a:solidFill>
                          <a:schemeClr val="dk2"/>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Description</a:t>
                      </a:r>
                      <a:endParaRPr sz="1600" b="1">
                        <a:solidFill>
                          <a:schemeClr val="dk2"/>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Date</a:t>
                      </a:r>
                      <a:endParaRPr sz="1600" b="1">
                        <a:solidFill>
                          <a:schemeClr val="dk2"/>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600" b="1">
                          <a:solidFill>
                            <a:schemeClr val="dk2"/>
                          </a:solidFill>
                          <a:latin typeface="Quicksand"/>
                          <a:ea typeface="Quicksand"/>
                          <a:cs typeface="Quicksand"/>
                          <a:sym typeface="Quicksand"/>
                        </a:rPr>
                        <a:t>Status</a:t>
                      </a:r>
                      <a:endParaRPr sz="1600" b="1">
                        <a:solidFill>
                          <a:schemeClr val="dk2"/>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4125">
                <a:tc>
                  <a:txBody>
                    <a:bodyPr/>
                    <a:lstStyle/>
                    <a:p>
                      <a:pPr marL="0" lvl="0" indent="0" algn="l" rtl="0">
                        <a:spcBef>
                          <a:spcPts val="0"/>
                        </a:spcBef>
                        <a:spcAft>
                          <a:spcPts val="0"/>
                        </a:spcAft>
                        <a:buNone/>
                      </a:pPr>
                      <a:r>
                        <a:rPr lang="en" sz="1600">
                          <a:solidFill>
                            <a:schemeClr val="dk1"/>
                          </a:solidFill>
                          <a:latin typeface="Quicksand"/>
                          <a:ea typeface="Quicksand"/>
                          <a:cs typeface="Quicksand"/>
                          <a:sym typeface="Quicksand"/>
                        </a:rPr>
                        <a:t>Task 1</a:t>
                      </a:r>
                      <a:endParaRPr sz="1600">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Mars is actually a cold place</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Jan 1 - Mar 15</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Completed</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4125">
                <a:tc>
                  <a:txBody>
                    <a:bodyPr/>
                    <a:lstStyle/>
                    <a:p>
                      <a:pPr marL="0" lvl="0" indent="0" algn="l" rtl="0">
                        <a:spcBef>
                          <a:spcPts val="0"/>
                        </a:spcBef>
                        <a:spcAft>
                          <a:spcPts val="0"/>
                        </a:spcAft>
                        <a:buNone/>
                      </a:pPr>
                      <a:r>
                        <a:rPr lang="en" sz="1600">
                          <a:solidFill>
                            <a:schemeClr val="dk1"/>
                          </a:solidFill>
                          <a:latin typeface="Quicksand"/>
                          <a:ea typeface="Quicksand"/>
                          <a:cs typeface="Quicksand"/>
                          <a:sym typeface="Quicksand"/>
                        </a:rPr>
                        <a:t>Task 2</a:t>
                      </a:r>
                      <a:endParaRPr sz="1600">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Earth harbors lots of life</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Feb 1 - Apr 30</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In progress</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4125">
                <a:tc>
                  <a:txBody>
                    <a:bodyPr/>
                    <a:lstStyle/>
                    <a:p>
                      <a:pPr marL="0" lvl="0" indent="0" algn="l" rtl="0">
                        <a:spcBef>
                          <a:spcPts val="0"/>
                        </a:spcBef>
                        <a:spcAft>
                          <a:spcPts val="0"/>
                        </a:spcAft>
                        <a:buNone/>
                      </a:pPr>
                      <a:r>
                        <a:rPr lang="en" sz="1600">
                          <a:solidFill>
                            <a:schemeClr val="dk1"/>
                          </a:solidFill>
                          <a:latin typeface="Quicksand"/>
                          <a:ea typeface="Quicksand"/>
                          <a:cs typeface="Quicksand"/>
                          <a:sym typeface="Quicksand"/>
                        </a:rPr>
                        <a:t>Task 3</a:t>
                      </a:r>
                      <a:endParaRPr sz="1600">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Venus has a beautiful name</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May 15 - Jun 30</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Mulish"/>
                          <a:ea typeface="Mulish"/>
                          <a:cs typeface="Mulish"/>
                          <a:sym typeface="Mulish"/>
                        </a:rPr>
                        <a:t>Delayed</a:t>
                      </a:r>
                      <a:endParaRPr sz="120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530" name="Google Shape;53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Schedule</a:t>
            </a:r>
            <a:endParaRPr/>
          </a:p>
        </p:txBody>
      </p:sp>
      <p:grpSp>
        <p:nvGrpSpPr>
          <p:cNvPr id="531" name="Google Shape;531;p46"/>
          <p:cNvGrpSpPr/>
          <p:nvPr/>
        </p:nvGrpSpPr>
        <p:grpSpPr>
          <a:xfrm>
            <a:off x="952500" y="1263343"/>
            <a:ext cx="2962500" cy="236700"/>
            <a:chOff x="952500" y="1389970"/>
            <a:chExt cx="2962500" cy="236700"/>
          </a:xfrm>
        </p:grpSpPr>
        <p:sp>
          <p:nvSpPr>
            <p:cNvPr id="532" name="Google Shape;532;p46"/>
            <p:cNvSpPr/>
            <p:nvPr/>
          </p:nvSpPr>
          <p:spPr>
            <a:xfrm>
              <a:off x="952500" y="1389970"/>
              <a:ext cx="29625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dk1"/>
                </a:solidFill>
                <a:latin typeface="Mulish"/>
                <a:ea typeface="Mulish"/>
                <a:cs typeface="Mulish"/>
                <a:sym typeface="Mulish"/>
              </a:endParaRPr>
            </a:p>
          </p:txBody>
        </p:sp>
        <p:sp>
          <p:nvSpPr>
            <p:cNvPr id="533" name="Google Shape;533;p46"/>
            <p:cNvSpPr/>
            <p:nvPr/>
          </p:nvSpPr>
          <p:spPr>
            <a:xfrm>
              <a:off x="952500" y="1389970"/>
              <a:ext cx="24888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Neptune is far away from Earth</a:t>
              </a:r>
              <a:endParaRPr sz="1200">
                <a:solidFill>
                  <a:schemeClr val="dk1"/>
                </a:solidFill>
                <a:latin typeface="Mulish"/>
                <a:ea typeface="Mulish"/>
                <a:cs typeface="Mulish"/>
                <a:sym typeface="Mulish"/>
              </a:endParaRPr>
            </a:p>
          </p:txBody>
        </p:sp>
      </p:grpSp>
      <p:sp>
        <p:nvSpPr>
          <p:cNvPr id="534" name="Google Shape;534;p46"/>
          <p:cNvSpPr/>
          <p:nvPr/>
        </p:nvSpPr>
        <p:spPr>
          <a:xfrm>
            <a:off x="952500" y="1070918"/>
            <a:ext cx="720000" cy="1923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2"/>
                </a:solidFill>
                <a:latin typeface="Quicksand"/>
                <a:ea typeface="Quicksand"/>
                <a:cs typeface="Quicksand"/>
                <a:sym typeface="Quicksand"/>
              </a:rPr>
              <a:t>Task 1</a:t>
            </a:r>
            <a:endParaRPr sz="1200" b="1">
              <a:solidFill>
                <a:schemeClr val="dk2"/>
              </a:solidFill>
              <a:latin typeface="Quicksand"/>
              <a:ea typeface="Quicksand"/>
              <a:cs typeface="Quicksand"/>
              <a:sym typeface="Quicksand"/>
            </a:endParaRPr>
          </a:p>
        </p:txBody>
      </p:sp>
      <p:grpSp>
        <p:nvGrpSpPr>
          <p:cNvPr id="535" name="Google Shape;535;p46"/>
          <p:cNvGrpSpPr/>
          <p:nvPr/>
        </p:nvGrpSpPr>
        <p:grpSpPr>
          <a:xfrm>
            <a:off x="2156893" y="1689721"/>
            <a:ext cx="3621656" cy="236700"/>
            <a:chOff x="952500" y="1389970"/>
            <a:chExt cx="2962500" cy="236700"/>
          </a:xfrm>
        </p:grpSpPr>
        <p:sp>
          <p:nvSpPr>
            <p:cNvPr id="536" name="Google Shape;536;p46"/>
            <p:cNvSpPr/>
            <p:nvPr/>
          </p:nvSpPr>
          <p:spPr>
            <a:xfrm>
              <a:off x="952500" y="1389970"/>
              <a:ext cx="29625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dk1"/>
                </a:solidFill>
                <a:latin typeface="Mulish"/>
                <a:ea typeface="Mulish"/>
                <a:cs typeface="Mulish"/>
                <a:sym typeface="Mulish"/>
              </a:endParaRPr>
            </a:p>
          </p:txBody>
        </p:sp>
        <p:sp>
          <p:nvSpPr>
            <p:cNvPr id="537" name="Google Shape;537;p46"/>
            <p:cNvSpPr/>
            <p:nvPr/>
          </p:nvSpPr>
          <p:spPr>
            <a:xfrm>
              <a:off x="952504" y="1389970"/>
              <a:ext cx="19755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Mercury is a very small planet</a:t>
              </a:r>
              <a:endParaRPr sz="1200">
                <a:solidFill>
                  <a:schemeClr val="dk1"/>
                </a:solidFill>
                <a:latin typeface="Mulish"/>
                <a:ea typeface="Mulish"/>
                <a:cs typeface="Mulish"/>
                <a:sym typeface="Mulish"/>
              </a:endParaRPr>
            </a:p>
          </p:txBody>
        </p:sp>
      </p:grpSp>
      <p:sp>
        <p:nvSpPr>
          <p:cNvPr id="538" name="Google Shape;538;p46"/>
          <p:cNvSpPr/>
          <p:nvPr/>
        </p:nvSpPr>
        <p:spPr>
          <a:xfrm>
            <a:off x="2156899" y="1497419"/>
            <a:ext cx="720000" cy="1923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2"/>
                </a:solidFill>
                <a:latin typeface="Quicksand"/>
                <a:ea typeface="Quicksand"/>
                <a:cs typeface="Quicksand"/>
                <a:sym typeface="Quicksand"/>
              </a:rPr>
              <a:t>Task 2</a:t>
            </a:r>
            <a:endParaRPr sz="1200" b="1">
              <a:solidFill>
                <a:schemeClr val="dk2"/>
              </a:solidFill>
              <a:latin typeface="Quicksand"/>
              <a:ea typeface="Quicksand"/>
              <a:cs typeface="Quicksand"/>
              <a:sym typeface="Quicksand"/>
            </a:endParaRPr>
          </a:p>
        </p:txBody>
      </p:sp>
      <p:grpSp>
        <p:nvGrpSpPr>
          <p:cNvPr id="539" name="Google Shape;539;p46"/>
          <p:cNvGrpSpPr/>
          <p:nvPr/>
        </p:nvGrpSpPr>
        <p:grpSpPr>
          <a:xfrm>
            <a:off x="6335025" y="2116349"/>
            <a:ext cx="1857591" cy="236700"/>
            <a:chOff x="2395528" y="1389969"/>
            <a:chExt cx="1519502" cy="236700"/>
          </a:xfrm>
        </p:grpSpPr>
        <p:sp>
          <p:nvSpPr>
            <p:cNvPr id="540" name="Google Shape;540;p46"/>
            <p:cNvSpPr/>
            <p:nvPr/>
          </p:nvSpPr>
          <p:spPr>
            <a:xfrm>
              <a:off x="2395530" y="1389969"/>
              <a:ext cx="15195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dk1"/>
                </a:solidFill>
                <a:latin typeface="Mulish"/>
                <a:ea typeface="Mulish"/>
                <a:cs typeface="Mulish"/>
                <a:sym typeface="Mulish"/>
              </a:endParaRPr>
            </a:p>
          </p:txBody>
        </p:sp>
        <p:sp>
          <p:nvSpPr>
            <p:cNvPr id="541" name="Google Shape;541;p46"/>
            <p:cNvSpPr/>
            <p:nvPr/>
          </p:nvSpPr>
          <p:spPr>
            <a:xfrm>
              <a:off x="2395528" y="1389969"/>
              <a:ext cx="1398300" cy="2367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Mulish"/>
                  <a:ea typeface="Mulish"/>
                  <a:cs typeface="Mulish"/>
                  <a:sym typeface="Mulish"/>
                </a:rPr>
                <a:t>Saturn is a gas giant</a:t>
              </a:r>
              <a:endParaRPr sz="1200">
                <a:solidFill>
                  <a:schemeClr val="dk1"/>
                </a:solidFill>
                <a:latin typeface="Mulish"/>
                <a:ea typeface="Mulish"/>
                <a:cs typeface="Mulish"/>
                <a:sym typeface="Mulish"/>
              </a:endParaRPr>
            </a:p>
          </p:txBody>
        </p:sp>
      </p:grpSp>
      <p:sp>
        <p:nvSpPr>
          <p:cNvPr id="542" name="Google Shape;542;p46"/>
          <p:cNvSpPr/>
          <p:nvPr/>
        </p:nvSpPr>
        <p:spPr>
          <a:xfrm>
            <a:off x="6323504" y="1923920"/>
            <a:ext cx="720000" cy="1923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2"/>
                </a:solidFill>
                <a:latin typeface="Quicksand"/>
                <a:ea typeface="Quicksand"/>
                <a:cs typeface="Quicksand"/>
                <a:sym typeface="Quicksand"/>
              </a:rPr>
              <a:t>Task 3</a:t>
            </a:r>
            <a:endParaRPr sz="1200" b="1">
              <a:solidFill>
                <a:schemeClr val="dk2"/>
              </a:solidFill>
              <a:latin typeface="Quicksand"/>
              <a:ea typeface="Quicksand"/>
              <a:cs typeface="Quicksand"/>
              <a:sym typeface="Quicksand"/>
            </a:endParaRPr>
          </a:p>
        </p:txBody>
      </p:sp>
      <p:sp>
        <p:nvSpPr>
          <p:cNvPr id="543" name="Google Shape;543;p46"/>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547"/>
        <p:cNvGrpSpPr/>
        <p:nvPr/>
      </p:nvGrpSpPr>
      <p:grpSpPr>
        <a:xfrm>
          <a:off x="0" y="0"/>
          <a:ext cx="0" cy="0"/>
          <a:chOff x="0" y="0"/>
          <a:chExt cx="0" cy="0"/>
        </a:xfrm>
      </p:grpSpPr>
      <p:sp>
        <p:nvSpPr>
          <p:cNvPr id="548" name="Google Shape;548;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549" name="Google Shape;549;p47"/>
          <p:cNvSpPr/>
          <p:nvPr/>
        </p:nvSpPr>
        <p:spPr>
          <a:xfrm>
            <a:off x="2383368" y="3954250"/>
            <a:ext cx="585300" cy="585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7"/>
          <p:cNvSpPr/>
          <p:nvPr/>
        </p:nvSpPr>
        <p:spPr>
          <a:xfrm>
            <a:off x="2383368" y="3035038"/>
            <a:ext cx="585300" cy="585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7"/>
          <p:cNvSpPr/>
          <p:nvPr/>
        </p:nvSpPr>
        <p:spPr>
          <a:xfrm>
            <a:off x="2383368" y="2112699"/>
            <a:ext cx="585300" cy="585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7"/>
          <p:cNvSpPr/>
          <p:nvPr/>
        </p:nvSpPr>
        <p:spPr>
          <a:xfrm>
            <a:off x="2383368" y="1192000"/>
            <a:ext cx="585300" cy="585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7"/>
          <p:cNvSpPr txBox="1"/>
          <p:nvPr/>
        </p:nvSpPr>
        <p:spPr>
          <a:xfrm>
            <a:off x="5254480" y="1125475"/>
            <a:ext cx="3293100" cy="716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Mercury is the closest planet to the Sun and the smallest one in the Solar System—it’s only a bit larger than the Moon</a:t>
            </a:r>
            <a:endParaRPr sz="1200">
              <a:solidFill>
                <a:schemeClr val="dk1"/>
              </a:solidFill>
              <a:latin typeface="Mulish"/>
              <a:ea typeface="Mulish"/>
              <a:cs typeface="Mulish"/>
              <a:sym typeface="Mulish"/>
            </a:endParaRPr>
          </a:p>
        </p:txBody>
      </p:sp>
      <p:sp>
        <p:nvSpPr>
          <p:cNvPr id="554" name="Google Shape;554;p47"/>
          <p:cNvSpPr txBox="1"/>
          <p:nvPr/>
        </p:nvSpPr>
        <p:spPr>
          <a:xfrm>
            <a:off x="5250578" y="2053892"/>
            <a:ext cx="32931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Venus has a beautiful name and is the second planet from the Sun. It’s terribly hot—even hotter than Mercury</a:t>
            </a:r>
            <a:endParaRPr sz="1200">
              <a:solidFill>
                <a:schemeClr val="dk1"/>
              </a:solidFill>
              <a:latin typeface="Mulish"/>
              <a:ea typeface="Mulish"/>
              <a:cs typeface="Mulish"/>
              <a:sym typeface="Mulish"/>
            </a:endParaRPr>
          </a:p>
        </p:txBody>
      </p:sp>
      <p:sp>
        <p:nvSpPr>
          <p:cNvPr id="555" name="Google Shape;555;p47"/>
          <p:cNvSpPr txBox="1"/>
          <p:nvPr/>
        </p:nvSpPr>
        <p:spPr>
          <a:xfrm>
            <a:off x="5250575" y="2973008"/>
            <a:ext cx="3293100"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Despite being red, Mars is actually a cold place. It’s full of iron oxide dust, which gives the planet its reddish cast</a:t>
            </a:r>
            <a:endParaRPr sz="1200">
              <a:solidFill>
                <a:schemeClr val="dk1"/>
              </a:solidFill>
              <a:latin typeface="Mulish"/>
              <a:ea typeface="Mulish"/>
              <a:cs typeface="Mulish"/>
              <a:sym typeface="Mulish"/>
            </a:endParaRPr>
          </a:p>
        </p:txBody>
      </p:sp>
      <p:sp>
        <p:nvSpPr>
          <p:cNvPr id="556" name="Google Shape;556;p47"/>
          <p:cNvSpPr txBox="1"/>
          <p:nvPr/>
        </p:nvSpPr>
        <p:spPr>
          <a:xfrm>
            <a:off x="5254480" y="3885225"/>
            <a:ext cx="3293100" cy="716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Mulish"/>
                <a:ea typeface="Mulish"/>
                <a:cs typeface="Mulish"/>
                <a:sym typeface="Mulish"/>
              </a:rPr>
              <a:t>Jupiter is a gas giant and the biggest planet in the Solar System. It’s also the fourth-brightest object in the night sky</a:t>
            </a:r>
            <a:endParaRPr sz="1200">
              <a:solidFill>
                <a:schemeClr val="dk1"/>
              </a:solidFill>
              <a:latin typeface="Mulish"/>
              <a:ea typeface="Mulish"/>
              <a:cs typeface="Mulish"/>
              <a:sym typeface="Mulish"/>
            </a:endParaRPr>
          </a:p>
        </p:txBody>
      </p:sp>
      <p:sp>
        <p:nvSpPr>
          <p:cNvPr id="557" name="Google Shape;557;p47"/>
          <p:cNvSpPr txBox="1"/>
          <p:nvPr/>
        </p:nvSpPr>
        <p:spPr>
          <a:xfrm>
            <a:off x="720000" y="2586275"/>
            <a:ext cx="1374900" cy="478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Quicksand"/>
                <a:ea typeface="Quicksand"/>
                <a:cs typeface="Quicksand"/>
                <a:sym typeface="Quicksand"/>
              </a:rPr>
              <a:t>Mercury</a:t>
            </a:r>
            <a:endParaRPr sz="2000" b="1">
              <a:solidFill>
                <a:schemeClr val="dk2"/>
              </a:solidFill>
              <a:latin typeface="Quicksand"/>
              <a:ea typeface="Quicksand"/>
              <a:cs typeface="Quicksand"/>
              <a:sym typeface="Quicksand"/>
            </a:endParaRPr>
          </a:p>
        </p:txBody>
      </p:sp>
      <p:cxnSp>
        <p:nvCxnSpPr>
          <p:cNvPr id="558" name="Google Shape;558;p47"/>
          <p:cNvCxnSpPr>
            <a:stCxn id="557" idx="0"/>
            <a:endCxn id="552" idx="2"/>
          </p:cNvCxnSpPr>
          <p:nvPr/>
        </p:nvCxnSpPr>
        <p:spPr>
          <a:xfrm rot="-5400000">
            <a:off x="1344600" y="1547525"/>
            <a:ext cx="1101600" cy="975900"/>
          </a:xfrm>
          <a:prstGeom prst="bentConnector2">
            <a:avLst/>
          </a:prstGeom>
          <a:noFill/>
          <a:ln w="19050" cap="flat" cmpd="sng">
            <a:solidFill>
              <a:schemeClr val="lt1"/>
            </a:solidFill>
            <a:prstDash val="solid"/>
            <a:round/>
            <a:headEnd type="none" w="med" len="med"/>
            <a:tailEnd type="oval" w="med" len="med"/>
          </a:ln>
        </p:spPr>
      </p:cxnSp>
      <p:cxnSp>
        <p:nvCxnSpPr>
          <p:cNvPr id="559" name="Google Shape;559;p47"/>
          <p:cNvCxnSpPr>
            <a:stCxn id="557" idx="2"/>
            <a:endCxn id="549" idx="2"/>
          </p:cNvCxnSpPr>
          <p:nvPr/>
        </p:nvCxnSpPr>
        <p:spPr>
          <a:xfrm rot="-5400000" flipH="1">
            <a:off x="1304250" y="3167675"/>
            <a:ext cx="1182300" cy="975900"/>
          </a:xfrm>
          <a:prstGeom prst="bentConnector2">
            <a:avLst/>
          </a:prstGeom>
          <a:noFill/>
          <a:ln w="19050" cap="flat" cmpd="sng">
            <a:solidFill>
              <a:schemeClr val="lt1"/>
            </a:solidFill>
            <a:prstDash val="solid"/>
            <a:round/>
            <a:headEnd type="none" w="med" len="med"/>
            <a:tailEnd type="oval" w="med" len="med"/>
          </a:ln>
        </p:spPr>
      </p:cxnSp>
      <p:cxnSp>
        <p:nvCxnSpPr>
          <p:cNvPr id="560" name="Google Shape;560;p47"/>
          <p:cNvCxnSpPr>
            <a:stCxn id="557" idx="3"/>
            <a:endCxn id="551" idx="2"/>
          </p:cNvCxnSpPr>
          <p:nvPr/>
        </p:nvCxnSpPr>
        <p:spPr>
          <a:xfrm rot="10800000" flipH="1">
            <a:off x="2094900" y="2405375"/>
            <a:ext cx="288600" cy="420000"/>
          </a:xfrm>
          <a:prstGeom prst="bentConnector3">
            <a:avLst>
              <a:gd name="adj1" fmla="val 49977"/>
            </a:avLst>
          </a:prstGeom>
          <a:noFill/>
          <a:ln w="19050" cap="flat" cmpd="sng">
            <a:solidFill>
              <a:schemeClr val="lt1"/>
            </a:solidFill>
            <a:prstDash val="solid"/>
            <a:round/>
            <a:headEnd type="none" w="med" len="med"/>
            <a:tailEnd type="oval" w="med" len="med"/>
          </a:ln>
        </p:spPr>
      </p:cxnSp>
      <p:cxnSp>
        <p:nvCxnSpPr>
          <p:cNvPr id="561" name="Google Shape;561;p47"/>
          <p:cNvCxnSpPr>
            <a:stCxn id="557" idx="3"/>
            <a:endCxn id="550" idx="2"/>
          </p:cNvCxnSpPr>
          <p:nvPr/>
        </p:nvCxnSpPr>
        <p:spPr>
          <a:xfrm>
            <a:off x="2094900" y="2825375"/>
            <a:ext cx="288600" cy="502200"/>
          </a:xfrm>
          <a:prstGeom prst="bentConnector3">
            <a:avLst>
              <a:gd name="adj1" fmla="val 49977"/>
            </a:avLst>
          </a:prstGeom>
          <a:noFill/>
          <a:ln w="19050" cap="flat" cmpd="sng">
            <a:solidFill>
              <a:schemeClr val="lt1"/>
            </a:solidFill>
            <a:prstDash val="solid"/>
            <a:round/>
            <a:headEnd type="none" w="med" len="med"/>
            <a:tailEnd type="oval" w="med" len="med"/>
          </a:ln>
        </p:spPr>
      </p:cxnSp>
      <p:sp>
        <p:nvSpPr>
          <p:cNvPr id="562" name="Google Shape;562;p47"/>
          <p:cNvSpPr txBox="1"/>
          <p:nvPr/>
        </p:nvSpPr>
        <p:spPr>
          <a:xfrm>
            <a:off x="3030624" y="1204075"/>
            <a:ext cx="19461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2"/>
                </a:solidFill>
                <a:latin typeface="Quicksand"/>
                <a:ea typeface="Quicksand"/>
                <a:cs typeface="Quicksand"/>
                <a:sym typeface="Quicksand"/>
              </a:rPr>
              <a:t>Type of data</a:t>
            </a:r>
            <a:endParaRPr sz="1800" b="1">
              <a:solidFill>
                <a:schemeClr val="dk2"/>
              </a:solidFill>
              <a:latin typeface="Quicksand"/>
              <a:ea typeface="Quicksand"/>
              <a:cs typeface="Quicksand"/>
              <a:sym typeface="Quicksand"/>
            </a:endParaRPr>
          </a:p>
        </p:txBody>
      </p:sp>
      <p:sp>
        <p:nvSpPr>
          <p:cNvPr id="563" name="Google Shape;563;p47"/>
          <p:cNvSpPr txBox="1"/>
          <p:nvPr/>
        </p:nvSpPr>
        <p:spPr>
          <a:xfrm>
            <a:off x="3030624" y="2127842"/>
            <a:ext cx="19461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2"/>
                </a:solidFill>
                <a:latin typeface="Quicksand"/>
                <a:ea typeface="Quicksand"/>
                <a:cs typeface="Quicksand"/>
                <a:sym typeface="Quicksand"/>
              </a:rPr>
              <a:t>Motives</a:t>
            </a:r>
            <a:endParaRPr sz="1800" b="1">
              <a:solidFill>
                <a:schemeClr val="dk2"/>
              </a:solidFill>
              <a:latin typeface="Quicksand"/>
              <a:ea typeface="Quicksand"/>
              <a:cs typeface="Quicksand"/>
              <a:sym typeface="Quicksand"/>
            </a:endParaRPr>
          </a:p>
        </p:txBody>
      </p:sp>
      <p:sp>
        <p:nvSpPr>
          <p:cNvPr id="564" name="Google Shape;564;p47"/>
          <p:cNvSpPr txBox="1"/>
          <p:nvPr/>
        </p:nvSpPr>
        <p:spPr>
          <a:xfrm>
            <a:off x="3030624" y="3043508"/>
            <a:ext cx="19461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2"/>
                </a:solidFill>
                <a:latin typeface="Quicksand"/>
                <a:ea typeface="Quicksand"/>
                <a:cs typeface="Quicksand"/>
                <a:sym typeface="Quicksand"/>
              </a:rPr>
              <a:t>Data collection</a:t>
            </a:r>
            <a:endParaRPr sz="1800" b="1">
              <a:solidFill>
                <a:schemeClr val="dk2"/>
              </a:solidFill>
              <a:latin typeface="Quicksand"/>
              <a:ea typeface="Quicksand"/>
              <a:cs typeface="Quicksand"/>
              <a:sym typeface="Quicksand"/>
            </a:endParaRPr>
          </a:p>
        </p:txBody>
      </p:sp>
      <p:sp>
        <p:nvSpPr>
          <p:cNvPr id="565" name="Google Shape;565;p47"/>
          <p:cNvSpPr txBox="1"/>
          <p:nvPr/>
        </p:nvSpPr>
        <p:spPr>
          <a:xfrm>
            <a:off x="3030624" y="3963825"/>
            <a:ext cx="19461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2"/>
                </a:solidFill>
                <a:latin typeface="Quicksand"/>
                <a:ea typeface="Quicksand"/>
                <a:cs typeface="Quicksand"/>
                <a:sym typeface="Quicksand"/>
              </a:rPr>
              <a:t>Sampling</a:t>
            </a:r>
            <a:endParaRPr sz="1800" b="1">
              <a:solidFill>
                <a:schemeClr val="dk2"/>
              </a:solidFill>
              <a:latin typeface="Quicksand"/>
              <a:ea typeface="Quicksand"/>
              <a:cs typeface="Quicksand"/>
              <a:sym typeface="Quicksand"/>
            </a:endParaRPr>
          </a:p>
        </p:txBody>
      </p:sp>
      <p:sp>
        <p:nvSpPr>
          <p:cNvPr id="566" name="Google Shape;566;p47"/>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29</a:t>
            </a:fld>
            <a:endParaRPr/>
          </a:p>
        </p:txBody>
      </p:sp>
      <p:cxnSp>
        <p:nvCxnSpPr>
          <p:cNvPr id="567" name="Google Shape;567;p47"/>
          <p:cNvCxnSpPr>
            <a:stCxn id="562" idx="3"/>
            <a:endCxn id="553" idx="1"/>
          </p:cNvCxnSpPr>
          <p:nvPr/>
        </p:nvCxnSpPr>
        <p:spPr>
          <a:xfrm>
            <a:off x="4976724" y="1483525"/>
            <a:ext cx="277800" cy="600"/>
          </a:xfrm>
          <a:prstGeom prst="bentConnector3">
            <a:avLst>
              <a:gd name="adj1" fmla="val 49992"/>
            </a:avLst>
          </a:prstGeom>
          <a:noFill/>
          <a:ln w="19050" cap="flat" cmpd="sng">
            <a:solidFill>
              <a:schemeClr val="lt1"/>
            </a:solidFill>
            <a:prstDash val="solid"/>
            <a:round/>
            <a:headEnd type="none" w="med" len="med"/>
            <a:tailEnd type="oval" w="med" len="med"/>
          </a:ln>
        </p:spPr>
      </p:cxnSp>
      <p:cxnSp>
        <p:nvCxnSpPr>
          <p:cNvPr id="568" name="Google Shape;568;p47"/>
          <p:cNvCxnSpPr>
            <a:stCxn id="563" idx="3"/>
            <a:endCxn id="554" idx="1"/>
          </p:cNvCxnSpPr>
          <p:nvPr/>
        </p:nvCxnSpPr>
        <p:spPr>
          <a:xfrm>
            <a:off x="4976724" y="2407292"/>
            <a:ext cx="273900" cy="600"/>
          </a:xfrm>
          <a:prstGeom prst="bentConnector3">
            <a:avLst>
              <a:gd name="adj1" fmla="val 49992"/>
            </a:avLst>
          </a:prstGeom>
          <a:noFill/>
          <a:ln w="19050" cap="flat" cmpd="sng">
            <a:solidFill>
              <a:schemeClr val="lt1"/>
            </a:solidFill>
            <a:prstDash val="solid"/>
            <a:round/>
            <a:headEnd type="none" w="med" len="med"/>
            <a:tailEnd type="oval" w="med" len="med"/>
          </a:ln>
        </p:spPr>
      </p:cxnSp>
      <p:cxnSp>
        <p:nvCxnSpPr>
          <p:cNvPr id="569" name="Google Shape;569;p47"/>
          <p:cNvCxnSpPr>
            <a:stCxn id="564" idx="3"/>
            <a:endCxn id="555" idx="1"/>
          </p:cNvCxnSpPr>
          <p:nvPr/>
        </p:nvCxnSpPr>
        <p:spPr>
          <a:xfrm>
            <a:off x="4976724" y="3322958"/>
            <a:ext cx="273900" cy="600"/>
          </a:xfrm>
          <a:prstGeom prst="bentConnector3">
            <a:avLst>
              <a:gd name="adj1" fmla="val 49991"/>
            </a:avLst>
          </a:prstGeom>
          <a:noFill/>
          <a:ln w="19050" cap="flat" cmpd="sng">
            <a:solidFill>
              <a:schemeClr val="lt1"/>
            </a:solidFill>
            <a:prstDash val="solid"/>
            <a:round/>
            <a:headEnd type="none" w="med" len="med"/>
            <a:tailEnd type="oval" w="med" len="med"/>
          </a:ln>
        </p:spPr>
      </p:cxnSp>
      <p:cxnSp>
        <p:nvCxnSpPr>
          <p:cNvPr id="570" name="Google Shape;570;p47"/>
          <p:cNvCxnSpPr>
            <a:stCxn id="565" idx="3"/>
            <a:endCxn id="556" idx="1"/>
          </p:cNvCxnSpPr>
          <p:nvPr/>
        </p:nvCxnSpPr>
        <p:spPr>
          <a:xfrm>
            <a:off x="4976724" y="4243275"/>
            <a:ext cx="277800" cy="600"/>
          </a:xfrm>
          <a:prstGeom prst="bentConnector3">
            <a:avLst>
              <a:gd name="adj1" fmla="val 49992"/>
            </a:avLst>
          </a:prstGeom>
          <a:noFill/>
          <a:ln w="19050" cap="flat" cmpd="sng">
            <a:solidFill>
              <a:schemeClr val="lt1"/>
            </a:solidFill>
            <a:prstDash val="solid"/>
            <a:round/>
            <a:headEnd type="none" w="med" len="med"/>
            <a:tailEnd type="oval" w="med" len="med"/>
          </a:ln>
        </p:spPr>
      </p:cxnSp>
      <p:sp>
        <p:nvSpPr>
          <p:cNvPr id="571" name="Google Shape;571;p47"/>
          <p:cNvSpPr/>
          <p:nvPr/>
        </p:nvSpPr>
        <p:spPr>
          <a:xfrm>
            <a:off x="2485416" y="1328417"/>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 name="Google Shape;572;p47"/>
          <p:cNvGrpSpPr/>
          <p:nvPr/>
        </p:nvGrpSpPr>
        <p:grpSpPr>
          <a:xfrm>
            <a:off x="2540413" y="3134580"/>
            <a:ext cx="271213" cy="383088"/>
            <a:chOff x="1333682" y="3344330"/>
            <a:chExt cx="271213" cy="383088"/>
          </a:xfrm>
        </p:grpSpPr>
        <p:sp>
          <p:nvSpPr>
            <p:cNvPr id="573" name="Google Shape;573;p4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47"/>
          <p:cNvGrpSpPr/>
          <p:nvPr/>
        </p:nvGrpSpPr>
        <p:grpSpPr>
          <a:xfrm>
            <a:off x="2515949" y="2209887"/>
            <a:ext cx="320143" cy="392581"/>
            <a:chOff x="3086313" y="2877049"/>
            <a:chExt cx="320143" cy="392581"/>
          </a:xfrm>
        </p:grpSpPr>
        <p:sp>
          <p:nvSpPr>
            <p:cNvPr id="585" name="Google Shape;585;p4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47"/>
          <p:cNvGrpSpPr/>
          <p:nvPr/>
        </p:nvGrpSpPr>
        <p:grpSpPr>
          <a:xfrm>
            <a:off x="2494909" y="4066347"/>
            <a:ext cx="362223" cy="361108"/>
            <a:chOff x="3513010" y="3816134"/>
            <a:chExt cx="362223" cy="361108"/>
          </a:xfrm>
        </p:grpSpPr>
        <p:sp>
          <p:nvSpPr>
            <p:cNvPr id="598" name="Google Shape;598;p4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2"/>
          <p:cNvSpPr txBox="1">
            <a:spLocks noGrp="1"/>
          </p:cNvSpPr>
          <p:nvPr>
            <p:ph type="title"/>
          </p:nvPr>
        </p:nvSpPr>
        <p:spPr>
          <a:xfrm>
            <a:off x="3579950" y="1854500"/>
            <a:ext cx="3604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400" dirty="0"/>
              <a:t>Introduction</a:t>
            </a:r>
          </a:p>
        </p:txBody>
      </p:sp>
      <p:sp>
        <p:nvSpPr>
          <p:cNvPr id="330" name="Google Shape;330;p32"/>
          <p:cNvSpPr txBox="1">
            <a:spLocks noGrp="1"/>
          </p:cNvSpPr>
          <p:nvPr>
            <p:ph type="subTitle" idx="1"/>
          </p:nvPr>
        </p:nvSpPr>
        <p:spPr>
          <a:xfrm>
            <a:off x="1959250" y="2939075"/>
            <a:ext cx="5225400" cy="446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p>
        </p:txBody>
      </p:sp>
      <p:sp>
        <p:nvSpPr>
          <p:cNvPr id="331" name="Google Shape;331;p32"/>
          <p:cNvSpPr txBox="1">
            <a:spLocks noGrp="1"/>
          </p:cNvSpPr>
          <p:nvPr>
            <p:ph type="title" idx="2"/>
          </p:nvPr>
        </p:nvSpPr>
        <p:spPr>
          <a:xfrm>
            <a:off x="1959250" y="1854500"/>
            <a:ext cx="1189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32" name="Google Shape;332;p32"/>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a:t>
            </a:fld>
            <a:endParaRPr/>
          </a:p>
        </p:txBody>
      </p:sp>
      <p:cxnSp>
        <p:nvCxnSpPr>
          <p:cNvPr id="333" name="Google Shape;333;p32"/>
          <p:cNvCxnSpPr/>
          <p:nvPr/>
        </p:nvCxnSpPr>
        <p:spPr>
          <a:xfrm rot="10800000" flipH="1">
            <a:off x="1600600" y="2910566"/>
            <a:ext cx="5942700" cy="6600"/>
          </a:xfrm>
          <a:prstGeom prst="straightConnector1">
            <a:avLst/>
          </a:prstGeom>
          <a:noFill/>
          <a:ln w="19050" cap="flat" cmpd="sng">
            <a:solidFill>
              <a:schemeClr val="lt1"/>
            </a:solidFill>
            <a:prstDash val="solid"/>
            <a:round/>
            <a:headEnd type="oval" w="med" len="med"/>
            <a:tailEnd type="oval" w="med" len="med"/>
          </a:ln>
        </p:spPr>
      </p:cxnSp>
      <p:cxnSp>
        <p:nvCxnSpPr>
          <p:cNvPr id="334" name="Google Shape;334;p32"/>
          <p:cNvCxnSpPr/>
          <p:nvPr/>
        </p:nvCxnSpPr>
        <p:spPr>
          <a:xfrm rot="10800000" flipH="1">
            <a:off x="1600600" y="1714341"/>
            <a:ext cx="5942700" cy="6600"/>
          </a:xfrm>
          <a:prstGeom prst="straightConnector1">
            <a:avLst/>
          </a:prstGeom>
          <a:noFill/>
          <a:ln w="19050" cap="flat" cmpd="sng">
            <a:solidFill>
              <a:schemeClr val="lt1"/>
            </a:solidFill>
            <a:prstDash val="solid"/>
            <a:round/>
            <a:headEnd type="oval" w="med" len="med"/>
            <a:tailEnd type="oval" w="med" len="med"/>
          </a:ln>
        </p:spPr>
      </p:cxnSp>
      <p:sp>
        <p:nvSpPr>
          <p:cNvPr id="335" name="Google Shape;335;p32"/>
          <p:cNvSpPr/>
          <p:nvPr/>
        </p:nvSpPr>
        <p:spPr>
          <a:xfrm>
            <a:off x="3244800" y="22179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7280500" y="22179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06722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605"/>
        <p:cNvGrpSpPr/>
        <p:nvPr/>
      </p:nvGrpSpPr>
      <p:grpSpPr>
        <a:xfrm>
          <a:off x="0" y="0"/>
          <a:ext cx="0" cy="0"/>
          <a:chOff x="0" y="0"/>
          <a:chExt cx="0" cy="0"/>
        </a:xfrm>
      </p:grpSpPr>
      <p:sp>
        <p:nvSpPr>
          <p:cNvPr id="606" name="Google Shape;60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07" name="Google Shape;607;p48"/>
          <p:cNvSpPr txBox="1">
            <a:spLocks noGrp="1"/>
          </p:cNvSpPr>
          <p:nvPr>
            <p:ph type="subTitle" idx="1"/>
          </p:nvPr>
        </p:nvSpPr>
        <p:spPr>
          <a:xfrm>
            <a:off x="4747387" y="1872353"/>
            <a:ext cx="3698100" cy="2736300"/>
          </a:xfrm>
          <a:prstGeom prst="rect">
            <a:avLst/>
          </a:prstGeom>
        </p:spPr>
        <p:txBody>
          <a:bodyPr spcFirstLastPara="1" wrap="square" lIns="91425" tIns="91425" rIns="91425" bIns="91425" anchor="t" anchorCtr="0">
            <a:noAutofit/>
          </a:bodyPr>
          <a:lstStyle/>
          <a:p>
            <a:pPr marL="314325" lvl="0" indent="-317500" algn="l" rtl="0">
              <a:spcBef>
                <a:spcPts val="0"/>
              </a:spcBef>
              <a:spcAft>
                <a:spcPts val="0"/>
              </a:spcAft>
              <a:buSzPts val="1400"/>
              <a:buChar char="●"/>
            </a:pPr>
            <a:r>
              <a:rPr lang="en"/>
              <a:t>Venus has a beautiful name and is the second planet from the Sun. It’s terribly hot—even hotter than Mercury</a:t>
            </a:r>
            <a:endParaRPr/>
          </a:p>
          <a:p>
            <a:pPr marL="457200" lvl="0" indent="0" algn="l" rtl="0">
              <a:spcBef>
                <a:spcPts val="0"/>
              </a:spcBef>
              <a:spcAft>
                <a:spcPts val="0"/>
              </a:spcAft>
              <a:buNone/>
            </a:pPr>
            <a:endParaRPr/>
          </a:p>
          <a:p>
            <a:pPr marL="314325" lvl="0" indent="-317500" algn="l" rtl="0">
              <a:spcBef>
                <a:spcPts val="0"/>
              </a:spcBef>
              <a:spcAft>
                <a:spcPts val="0"/>
              </a:spcAft>
              <a:buSzPts val="1400"/>
              <a:buChar char="●"/>
            </a:pPr>
            <a:r>
              <a:rPr lang="en"/>
              <a:t>Saturn is a gas giant and has several rings. This planet is composed mostly of hydrogen and helium</a:t>
            </a:r>
            <a:endParaRPr/>
          </a:p>
          <a:p>
            <a:pPr marL="314325" lvl="0" indent="-317500" algn="l" rtl="0">
              <a:spcBef>
                <a:spcPts val="1000"/>
              </a:spcBef>
              <a:spcAft>
                <a:spcPts val="0"/>
              </a:spcAft>
              <a:buSzPts val="1400"/>
              <a:buChar char="●"/>
            </a:pPr>
            <a:r>
              <a:rPr lang="en"/>
              <a:t>Earth is the third planet from the Sun and the only one that harbors life in the Solar System</a:t>
            </a:r>
            <a:endParaRPr/>
          </a:p>
        </p:txBody>
      </p:sp>
      <p:sp>
        <p:nvSpPr>
          <p:cNvPr id="608" name="Google Shape;608;p48"/>
          <p:cNvSpPr txBox="1">
            <a:spLocks noGrp="1"/>
          </p:cNvSpPr>
          <p:nvPr>
            <p:ph type="subTitle" idx="2"/>
          </p:nvPr>
        </p:nvSpPr>
        <p:spPr>
          <a:xfrm>
            <a:off x="726675" y="1872353"/>
            <a:ext cx="3698100" cy="2736300"/>
          </a:xfrm>
          <a:prstGeom prst="rect">
            <a:avLst/>
          </a:prstGeom>
        </p:spPr>
        <p:txBody>
          <a:bodyPr spcFirstLastPara="1" wrap="square" lIns="91425" tIns="91425" rIns="91425" bIns="91425" anchor="t" anchorCtr="0">
            <a:noAutofit/>
          </a:bodyPr>
          <a:lstStyle/>
          <a:p>
            <a:pPr marL="257175" lvl="0" indent="-317500" algn="l" rtl="0">
              <a:spcBef>
                <a:spcPts val="0"/>
              </a:spcBef>
              <a:spcAft>
                <a:spcPts val="0"/>
              </a:spcAft>
              <a:buSzPts val="1400"/>
              <a:buChar char="●"/>
            </a:pPr>
            <a:r>
              <a:rPr lang="en"/>
              <a:t>Mercury is the closest planet to the Sun and the smallest one in the Solar System—it’s a bit larger than the Moon</a:t>
            </a:r>
            <a:endParaRPr/>
          </a:p>
          <a:p>
            <a:pPr marL="257175" lvl="0" indent="-317500" algn="l" rtl="0">
              <a:spcBef>
                <a:spcPts val="1600"/>
              </a:spcBef>
              <a:spcAft>
                <a:spcPts val="0"/>
              </a:spcAft>
              <a:buSzPts val="1400"/>
              <a:buChar char="●"/>
            </a:pPr>
            <a:r>
              <a:rPr lang="en"/>
              <a:t>Jupiter is a gas giant, the biggest planet in the Solar System and the fourth-brightest object in the night sky</a:t>
            </a:r>
            <a:endParaRPr/>
          </a:p>
          <a:p>
            <a:pPr marL="257175" lvl="0" indent="-317500" algn="l" rtl="0">
              <a:spcBef>
                <a:spcPts val="1000"/>
              </a:spcBef>
              <a:spcAft>
                <a:spcPts val="0"/>
              </a:spcAft>
              <a:buSzPts val="1400"/>
              <a:buChar char="●"/>
            </a:pPr>
            <a:r>
              <a:rPr lang="en"/>
              <a:t>Neptune is the farthest planet from the Sun. It's also the fourth-largest planet by diameter in the Solar System</a:t>
            </a:r>
            <a:endParaRPr/>
          </a:p>
        </p:txBody>
      </p:sp>
      <p:sp>
        <p:nvSpPr>
          <p:cNvPr id="609" name="Google Shape;609;p48"/>
          <p:cNvSpPr txBox="1">
            <a:spLocks noGrp="1"/>
          </p:cNvSpPr>
          <p:nvPr>
            <p:ph type="subTitle" idx="3"/>
          </p:nvPr>
        </p:nvSpPr>
        <p:spPr>
          <a:xfrm>
            <a:off x="726675" y="1313225"/>
            <a:ext cx="3698100" cy="4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10" name="Google Shape;610;p48"/>
          <p:cNvSpPr txBox="1">
            <a:spLocks noGrp="1"/>
          </p:cNvSpPr>
          <p:nvPr>
            <p:ph type="subTitle" idx="4"/>
          </p:nvPr>
        </p:nvSpPr>
        <p:spPr>
          <a:xfrm>
            <a:off x="4747375" y="1313225"/>
            <a:ext cx="3698100" cy="4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
        <p:nvSpPr>
          <p:cNvPr id="611" name="Google Shape;611;p48"/>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615"/>
        <p:cNvGrpSpPr/>
        <p:nvPr/>
      </p:nvGrpSpPr>
      <p:grpSpPr>
        <a:xfrm>
          <a:off x="0" y="0"/>
          <a:ext cx="0" cy="0"/>
          <a:chOff x="0" y="0"/>
          <a:chExt cx="0" cy="0"/>
        </a:xfrm>
      </p:grpSpPr>
      <p:sp>
        <p:nvSpPr>
          <p:cNvPr id="616" name="Google Shape;616;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17" name="Google Shape;617;p49"/>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Follow the link in the graph to modify its data and then paste the new one here.</a:t>
            </a:r>
            <a:r>
              <a:rPr lang="en" sz="1200" b="1">
                <a:solidFill>
                  <a:schemeClr val="dk1"/>
                </a:solidFill>
                <a:latin typeface="Mulish"/>
                <a:ea typeface="Mulish"/>
                <a:cs typeface="Mulish"/>
                <a:sym typeface="Mulish"/>
              </a:rPr>
              <a:t> </a:t>
            </a:r>
            <a:r>
              <a:rPr lang="en" sz="1200" b="1">
                <a:solidFill>
                  <a:schemeClr val="dk1"/>
                </a:solidFill>
                <a:uFill>
                  <a:noFill/>
                </a:uFill>
                <a:latin typeface="Mulish"/>
                <a:ea typeface="Mulish"/>
                <a:cs typeface="Mulish"/>
                <a:sym typeface="Mulish"/>
                <a:hlinkClick r:id="rId3">
                  <a:extLst>
                    <a:ext uri="{A12FA001-AC4F-418D-AE19-62706E023703}">
                      <ahyp:hlinkClr xmlns:ahyp="http://schemas.microsoft.com/office/drawing/2018/hyperlinkcolor" val="tx"/>
                    </a:ext>
                  </a:extLst>
                </a:hlinkClick>
              </a:rPr>
              <a:t>For more info, click here</a:t>
            </a:r>
            <a:endParaRPr sz="1200" b="1">
              <a:solidFill>
                <a:schemeClr val="dk1"/>
              </a:solidFill>
              <a:latin typeface="Mulish"/>
              <a:ea typeface="Mulish"/>
              <a:cs typeface="Mulish"/>
              <a:sym typeface="Mulish"/>
            </a:endParaRPr>
          </a:p>
        </p:txBody>
      </p:sp>
      <p:sp>
        <p:nvSpPr>
          <p:cNvPr id="618" name="Google Shape;618;p49"/>
          <p:cNvSpPr txBox="1"/>
          <p:nvPr/>
        </p:nvSpPr>
        <p:spPr>
          <a:xfrm>
            <a:off x="777750" y="3235800"/>
            <a:ext cx="15945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2"/>
                </a:solidFill>
                <a:latin typeface="Quicksand"/>
                <a:ea typeface="Quicksand"/>
                <a:cs typeface="Quicksand"/>
                <a:sym typeface="Quicksand"/>
              </a:rPr>
              <a:t>Mercury</a:t>
            </a:r>
            <a:endParaRPr sz="2000" b="1">
              <a:solidFill>
                <a:schemeClr val="dk2"/>
              </a:solidFill>
              <a:latin typeface="Quicksand"/>
              <a:ea typeface="Quicksand"/>
              <a:cs typeface="Quicksand"/>
              <a:sym typeface="Quicksand"/>
            </a:endParaRPr>
          </a:p>
        </p:txBody>
      </p:sp>
      <p:sp>
        <p:nvSpPr>
          <p:cNvPr id="619" name="Google Shape;619;p49"/>
          <p:cNvSpPr txBox="1"/>
          <p:nvPr/>
        </p:nvSpPr>
        <p:spPr>
          <a:xfrm>
            <a:off x="777750" y="3629977"/>
            <a:ext cx="15945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1"/>
                </a:solidFill>
                <a:latin typeface="Mulish"/>
                <a:ea typeface="Mulish"/>
                <a:cs typeface="Mulish"/>
                <a:sym typeface="Mulish"/>
              </a:rPr>
              <a:t>It’s the closest planet to the Sun</a:t>
            </a:r>
            <a:endParaRPr>
              <a:solidFill>
                <a:schemeClr val="dk1"/>
              </a:solidFill>
              <a:latin typeface="Mulish"/>
              <a:ea typeface="Mulish"/>
              <a:cs typeface="Mulish"/>
              <a:sym typeface="Mulish"/>
            </a:endParaRPr>
          </a:p>
        </p:txBody>
      </p:sp>
      <p:sp>
        <p:nvSpPr>
          <p:cNvPr id="620" name="Google Shape;620;p49"/>
          <p:cNvSpPr txBox="1"/>
          <p:nvPr/>
        </p:nvSpPr>
        <p:spPr>
          <a:xfrm>
            <a:off x="2707150" y="3235800"/>
            <a:ext cx="15945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Venus</a:t>
            </a:r>
            <a:endParaRPr sz="2000" b="1">
              <a:solidFill>
                <a:schemeClr val="dk1"/>
              </a:solidFill>
              <a:latin typeface="Quicksand"/>
              <a:ea typeface="Quicksand"/>
              <a:cs typeface="Quicksand"/>
              <a:sym typeface="Quicksand"/>
            </a:endParaRPr>
          </a:p>
        </p:txBody>
      </p:sp>
      <p:sp>
        <p:nvSpPr>
          <p:cNvPr id="621" name="Google Shape;621;p49"/>
          <p:cNvSpPr txBox="1"/>
          <p:nvPr/>
        </p:nvSpPr>
        <p:spPr>
          <a:xfrm>
            <a:off x="2707150" y="3629977"/>
            <a:ext cx="15945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1"/>
                </a:solidFill>
                <a:latin typeface="Mulish"/>
                <a:ea typeface="Mulish"/>
                <a:cs typeface="Mulish"/>
                <a:sym typeface="Mulish"/>
              </a:rPr>
              <a:t>Venus has a beautiful name</a:t>
            </a:r>
            <a:endParaRPr>
              <a:solidFill>
                <a:schemeClr val="dk1"/>
              </a:solidFill>
              <a:latin typeface="Mulish"/>
              <a:ea typeface="Mulish"/>
              <a:cs typeface="Mulish"/>
              <a:sym typeface="Mulish"/>
            </a:endParaRPr>
          </a:p>
        </p:txBody>
      </p:sp>
      <p:sp>
        <p:nvSpPr>
          <p:cNvPr id="622" name="Google Shape;622;p49"/>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31</a:t>
            </a:fld>
            <a:endParaRPr/>
          </a:p>
        </p:txBody>
      </p:sp>
      <p:pic>
        <p:nvPicPr>
          <p:cNvPr id="623" name="Google Shape;623;p49" title="Gráfico">
            <a:hlinkClick r:id="rId4"/>
          </p:cNvPr>
          <p:cNvPicPr preferRelativeResize="0"/>
          <p:nvPr/>
        </p:nvPicPr>
        <p:blipFill>
          <a:blip r:embed="rId5">
            <a:alphaModFix/>
          </a:blip>
          <a:stretch>
            <a:fillRect/>
          </a:stretch>
        </p:blipFill>
        <p:spPr>
          <a:xfrm>
            <a:off x="720000" y="1177538"/>
            <a:ext cx="3328752" cy="2058275"/>
          </a:xfrm>
          <a:prstGeom prst="rect">
            <a:avLst/>
          </a:prstGeom>
          <a:noFill/>
          <a:ln>
            <a:noFill/>
          </a:ln>
        </p:spPr>
      </p:pic>
      <p:sp>
        <p:nvSpPr>
          <p:cNvPr id="624" name="Google Shape;624;p49"/>
          <p:cNvSpPr txBox="1"/>
          <p:nvPr/>
        </p:nvSpPr>
        <p:spPr>
          <a:xfrm>
            <a:off x="4965300" y="1213000"/>
            <a:ext cx="3465600" cy="294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Mercury is the closest planet to the Sun and the smallest one in the Solar System The planet’s name has nothing to do with the liquid metal</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The Sun is the star at the center of the Solar System</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Jupiter is the biggest planet in the entire Solar System</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Saturn is composed mostly of hydrogen and helium</a:t>
            </a:r>
            <a:endParaRPr>
              <a:solidFill>
                <a:schemeClr val="dk1"/>
              </a:solidFill>
              <a:latin typeface="Mulish"/>
              <a:ea typeface="Mulish"/>
              <a:cs typeface="Mulish"/>
              <a:sym typeface="Mulish"/>
            </a:endParaRPr>
          </a:p>
          <a:p>
            <a:pPr marL="0" lvl="0" indent="0" algn="l" rtl="0">
              <a:lnSpc>
                <a:spcPct val="115000"/>
              </a:lnSpc>
              <a:spcBef>
                <a:spcPts val="0"/>
              </a:spcBef>
              <a:spcAft>
                <a:spcPts val="0"/>
              </a:spcAft>
              <a:buNone/>
            </a:pPr>
            <a:endParaRPr>
              <a:solidFill>
                <a:schemeClr val="dk1"/>
              </a:solidFill>
              <a:latin typeface="Mulish"/>
              <a:ea typeface="Mulish"/>
              <a:cs typeface="Mulish"/>
              <a:sym typeface="Mulish"/>
            </a:endParaRPr>
          </a:p>
          <a:p>
            <a:pPr marL="0" lvl="0" indent="0" algn="l" rtl="0">
              <a:lnSpc>
                <a:spcPct val="115000"/>
              </a:lnSpc>
              <a:spcBef>
                <a:spcPts val="0"/>
              </a:spcBef>
              <a:spcAft>
                <a:spcPts val="0"/>
              </a:spcAft>
              <a:buNone/>
            </a:pPr>
            <a:endParaRPr>
              <a:solidFill>
                <a:schemeClr val="dk1"/>
              </a:solidFill>
              <a:latin typeface="Mulish"/>
              <a:ea typeface="Mulish"/>
              <a:cs typeface="Mulish"/>
              <a:sym typeface="Mulish"/>
            </a:endParaRPr>
          </a:p>
        </p:txBody>
      </p:sp>
      <p:cxnSp>
        <p:nvCxnSpPr>
          <p:cNvPr id="625" name="Google Shape;625;p49"/>
          <p:cNvCxnSpPr/>
          <p:nvPr/>
        </p:nvCxnSpPr>
        <p:spPr>
          <a:xfrm>
            <a:off x="4507400" y="1213000"/>
            <a:ext cx="0" cy="29754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629"/>
        <p:cNvGrpSpPr/>
        <p:nvPr/>
      </p:nvGrpSpPr>
      <p:grpSpPr>
        <a:xfrm>
          <a:off x="0" y="0"/>
          <a:ext cx="0" cy="0"/>
          <a:chOff x="0" y="0"/>
          <a:chExt cx="0" cy="0"/>
        </a:xfrm>
      </p:grpSpPr>
      <p:sp>
        <p:nvSpPr>
          <p:cNvPr id="630" name="Google Shape;630;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sp>
        <p:nvSpPr>
          <p:cNvPr id="631" name="Google Shape;631;p50"/>
          <p:cNvSpPr txBox="1"/>
          <p:nvPr/>
        </p:nvSpPr>
        <p:spPr>
          <a:xfrm>
            <a:off x="763800" y="4114550"/>
            <a:ext cx="3798300" cy="46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ato"/>
                <a:ea typeface="Lato"/>
                <a:cs typeface="Lato"/>
                <a:sym typeface="Lato"/>
              </a:rPr>
              <a:t>Follow the link in the graph to modify its data and then paste the new one here. </a:t>
            </a:r>
            <a:r>
              <a:rPr lang="en" sz="1200" b="1">
                <a:solidFill>
                  <a:schemeClr val="dk1"/>
                </a:solidFill>
                <a:uFill>
                  <a:noFill/>
                </a:uFill>
                <a:latin typeface="Lato"/>
                <a:ea typeface="Lato"/>
                <a:cs typeface="Lato"/>
                <a:sym typeface="Lato"/>
                <a:hlinkClick r:id="rId3">
                  <a:extLst>
                    <a:ext uri="{A12FA001-AC4F-418D-AE19-62706E023703}">
                      <ahyp:hlinkClr xmlns:ahyp="http://schemas.microsoft.com/office/drawing/2018/hyperlinkcolor" val="tx"/>
                    </a:ext>
                  </a:extLst>
                </a:hlinkClick>
              </a:rPr>
              <a:t>For more info, click here</a:t>
            </a:r>
            <a:endParaRPr sz="1200" b="1">
              <a:solidFill>
                <a:schemeClr val="dk1"/>
              </a:solidFill>
              <a:latin typeface="Lato"/>
              <a:ea typeface="Lato"/>
              <a:cs typeface="Lato"/>
              <a:sym typeface="Lato"/>
            </a:endParaRPr>
          </a:p>
        </p:txBody>
      </p:sp>
      <p:sp>
        <p:nvSpPr>
          <p:cNvPr id="632" name="Google Shape;632;p50"/>
          <p:cNvSpPr txBox="1">
            <a:spLocks noGrp="1"/>
          </p:cNvSpPr>
          <p:nvPr>
            <p:ph type="title" idx="4294967295"/>
          </p:nvPr>
        </p:nvSpPr>
        <p:spPr>
          <a:xfrm>
            <a:off x="5202000" y="1245350"/>
            <a:ext cx="2216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15% - Mercury </a:t>
            </a:r>
            <a:endParaRPr sz="2000"/>
          </a:p>
        </p:txBody>
      </p:sp>
      <p:sp>
        <p:nvSpPr>
          <p:cNvPr id="633" name="Google Shape;633;p50"/>
          <p:cNvSpPr txBox="1">
            <a:spLocks noGrp="1"/>
          </p:cNvSpPr>
          <p:nvPr>
            <p:ph type="subTitle" idx="4294967295"/>
          </p:nvPr>
        </p:nvSpPr>
        <p:spPr>
          <a:xfrm>
            <a:off x="5202000" y="1581622"/>
            <a:ext cx="22167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t>Mercury is the smallest planet of them all</a:t>
            </a:r>
            <a:endParaRPr/>
          </a:p>
        </p:txBody>
      </p:sp>
      <p:sp>
        <p:nvSpPr>
          <p:cNvPr id="634" name="Google Shape;634;p50"/>
          <p:cNvSpPr txBox="1">
            <a:spLocks noGrp="1"/>
          </p:cNvSpPr>
          <p:nvPr>
            <p:ph type="title" idx="4294967295"/>
          </p:nvPr>
        </p:nvSpPr>
        <p:spPr>
          <a:xfrm>
            <a:off x="5202000" y="2329825"/>
            <a:ext cx="2216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25% - Venus</a:t>
            </a:r>
            <a:endParaRPr sz="2000"/>
          </a:p>
        </p:txBody>
      </p:sp>
      <p:sp>
        <p:nvSpPr>
          <p:cNvPr id="635" name="Google Shape;635;p50"/>
          <p:cNvSpPr txBox="1">
            <a:spLocks noGrp="1"/>
          </p:cNvSpPr>
          <p:nvPr>
            <p:ph type="subTitle" idx="4294967295"/>
          </p:nvPr>
        </p:nvSpPr>
        <p:spPr>
          <a:xfrm>
            <a:off x="5202000" y="2666100"/>
            <a:ext cx="22167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t>Venus is extremely hot, even more than Mercury</a:t>
            </a:r>
            <a:endParaRPr/>
          </a:p>
        </p:txBody>
      </p:sp>
      <p:sp>
        <p:nvSpPr>
          <p:cNvPr id="636" name="Google Shape;636;p50"/>
          <p:cNvSpPr txBox="1"/>
          <p:nvPr/>
        </p:nvSpPr>
        <p:spPr>
          <a:xfrm>
            <a:off x="5202000" y="3414296"/>
            <a:ext cx="2216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60% - Mars</a:t>
            </a:r>
            <a:endParaRPr sz="2000" b="1">
              <a:solidFill>
                <a:schemeClr val="dk1"/>
              </a:solidFill>
              <a:latin typeface="Quicksand"/>
              <a:ea typeface="Quicksand"/>
              <a:cs typeface="Quicksand"/>
              <a:sym typeface="Quicksand"/>
            </a:endParaRPr>
          </a:p>
        </p:txBody>
      </p:sp>
      <p:sp>
        <p:nvSpPr>
          <p:cNvPr id="637" name="Google Shape;637;p50"/>
          <p:cNvSpPr txBox="1"/>
          <p:nvPr/>
        </p:nvSpPr>
        <p:spPr>
          <a:xfrm>
            <a:off x="5202000" y="3750563"/>
            <a:ext cx="2216700" cy="7374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Despite being red, Mars is actually a cold place</a:t>
            </a:r>
            <a:endParaRPr>
              <a:solidFill>
                <a:schemeClr val="dk1"/>
              </a:solidFill>
              <a:latin typeface="Lato"/>
              <a:ea typeface="Lato"/>
              <a:cs typeface="Lato"/>
              <a:sym typeface="Lato"/>
            </a:endParaRPr>
          </a:p>
        </p:txBody>
      </p:sp>
      <p:sp>
        <p:nvSpPr>
          <p:cNvPr id="638" name="Google Shape;638;p5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32</a:t>
            </a:fld>
            <a:endParaRPr/>
          </a:p>
        </p:txBody>
      </p:sp>
      <p:pic>
        <p:nvPicPr>
          <p:cNvPr id="639" name="Google Shape;639;p50" title="Gráfico">
            <a:hlinkClick r:id="rId4"/>
          </p:cNvPr>
          <p:cNvPicPr preferRelativeResize="0"/>
          <p:nvPr/>
        </p:nvPicPr>
        <p:blipFill>
          <a:blip r:embed="rId5">
            <a:alphaModFix/>
          </a:blip>
          <a:stretch>
            <a:fillRect/>
          </a:stretch>
        </p:blipFill>
        <p:spPr>
          <a:xfrm>
            <a:off x="1164700" y="1245350"/>
            <a:ext cx="2767126" cy="2767126"/>
          </a:xfrm>
          <a:prstGeom prst="rect">
            <a:avLst/>
          </a:prstGeom>
          <a:noFill/>
          <a:ln>
            <a:noFill/>
          </a:ln>
        </p:spPr>
      </p:pic>
      <p:sp>
        <p:nvSpPr>
          <p:cNvPr id="640" name="Google Shape;640;p50"/>
          <p:cNvSpPr/>
          <p:nvPr/>
        </p:nvSpPr>
        <p:spPr>
          <a:xfrm>
            <a:off x="4962600" y="1322450"/>
            <a:ext cx="239400" cy="239400"/>
          </a:xfrm>
          <a:prstGeom prst="star4">
            <a:avLst>
              <a:gd name="adj" fmla="val 15727"/>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0"/>
          <p:cNvSpPr/>
          <p:nvPr/>
        </p:nvSpPr>
        <p:spPr>
          <a:xfrm>
            <a:off x="4962600" y="2406925"/>
            <a:ext cx="239400" cy="239400"/>
          </a:xfrm>
          <a:prstGeom prst="star4">
            <a:avLst>
              <a:gd name="adj" fmla="val 1572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0"/>
          <p:cNvSpPr/>
          <p:nvPr/>
        </p:nvSpPr>
        <p:spPr>
          <a:xfrm>
            <a:off x="4962600" y="35111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646"/>
        <p:cNvGrpSpPr/>
        <p:nvPr/>
      </p:nvGrpSpPr>
      <p:grpSpPr>
        <a:xfrm>
          <a:off x="0" y="0"/>
          <a:ext cx="0" cy="0"/>
          <a:chOff x="0" y="0"/>
          <a:chExt cx="0" cy="0"/>
        </a:xfrm>
      </p:grpSpPr>
      <p:sp>
        <p:nvSpPr>
          <p:cNvPr id="647" name="Google Shape;647;p51"/>
          <p:cNvSpPr txBox="1"/>
          <p:nvPr/>
        </p:nvSpPr>
        <p:spPr>
          <a:xfrm flipH="1">
            <a:off x="6641379" y="1170975"/>
            <a:ext cx="17826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Quicksand"/>
                <a:ea typeface="Quicksand"/>
                <a:cs typeface="Quicksand"/>
                <a:sym typeface="Quicksand"/>
              </a:rPr>
              <a:t>Venus</a:t>
            </a:r>
            <a:endParaRPr sz="2000" b="1">
              <a:solidFill>
                <a:schemeClr val="dk1"/>
              </a:solidFill>
              <a:latin typeface="Quicksand"/>
              <a:ea typeface="Quicksand"/>
              <a:cs typeface="Quicksand"/>
              <a:sym typeface="Quicksand"/>
            </a:endParaRPr>
          </a:p>
        </p:txBody>
      </p:sp>
      <p:sp>
        <p:nvSpPr>
          <p:cNvPr id="648" name="Google Shape;648;p51"/>
          <p:cNvSpPr txBox="1"/>
          <p:nvPr/>
        </p:nvSpPr>
        <p:spPr>
          <a:xfrm flipH="1">
            <a:off x="6641379" y="3404950"/>
            <a:ext cx="17826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Quicksand"/>
                <a:ea typeface="Quicksand"/>
                <a:cs typeface="Quicksand"/>
                <a:sym typeface="Quicksand"/>
              </a:rPr>
              <a:t>Mars</a:t>
            </a:r>
            <a:endParaRPr sz="2000" b="1">
              <a:solidFill>
                <a:schemeClr val="dk1"/>
              </a:solidFill>
              <a:latin typeface="Quicksand"/>
              <a:ea typeface="Quicksand"/>
              <a:cs typeface="Quicksand"/>
              <a:sym typeface="Quicksand"/>
            </a:endParaRPr>
          </a:p>
        </p:txBody>
      </p:sp>
      <p:sp>
        <p:nvSpPr>
          <p:cNvPr id="649" name="Google Shape;649;p51"/>
          <p:cNvSpPr txBox="1"/>
          <p:nvPr/>
        </p:nvSpPr>
        <p:spPr>
          <a:xfrm flipH="1">
            <a:off x="6641400" y="2287963"/>
            <a:ext cx="17826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Quicksand"/>
                <a:ea typeface="Quicksand"/>
                <a:cs typeface="Quicksand"/>
                <a:sym typeface="Quicksand"/>
              </a:rPr>
              <a:t>Mercury</a:t>
            </a:r>
            <a:endParaRPr sz="2000" b="1">
              <a:solidFill>
                <a:schemeClr val="dk1"/>
              </a:solidFill>
              <a:latin typeface="Quicksand"/>
              <a:ea typeface="Quicksand"/>
              <a:cs typeface="Quicksand"/>
              <a:sym typeface="Quicksand"/>
            </a:endParaRPr>
          </a:p>
        </p:txBody>
      </p:sp>
      <p:sp>
        <p:nvSpPr>
          <p:cNvPr id="650" name="Google Shape;650;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sp>
        <p:nvSpPr>
          <p:cNvPr id="651" name="Google Shape;651;p51"/>
          <p:cNvSpPr txBox="1"/>
          <p:nvPr/>
        </p:nvSpPr>
        <p:spPr>
          <a:xfrm flipH="1">
            <a:off x="6205185" y="1545850"/>
            <a:ext cx="2218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652" name="Google Shape;652;p51"/>
          <p:cNvSpPr txBox="1"/>
          <p:nvPr/>
        </p:nvSpPr>
        <p:spPr>
          <a:xfrm flipH="1">
            <a:off x="6205185" y="3779826"/>
            <a:ext cx="2218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Despite being red, Mars is a very cold place</a:t>
            </a:r>
            <a:endParaRPr>
              <a:solidFill>
                <a:schemeClr val="dk1"/>
              </a:solidFill>
              <a:latin typeface="Lato"/>
              <a:ea typeface="Lato"/>
              <a:cs typeface="Lato"/>
              <a:sym typeface="Lato"/>
            </a:endParaRPr>
          </a:p>
        </p:txBody>
      </p:sp>
      <p:sp>
        <p:nvSpPr>
          <p:cNvPr id="653" name="Google Shape;653;p51"/>
          <p:cNvSpPr txBox="1"/>
          <p:nvPr/>
        </p:nvSpPr>
        <p:spPr>
          <a:xfrm flipH="1">
            <a:off x="6205200" y="2662838"/>
            <a:ext cx="2218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grpSp>
        <p:nvGrpSpPr>
          <p:cNvPr id="654" name="Google Shape;654;p51"/>
          <p:cNvGrpSpPr/>
          <p:nvPr/>
        </p:nvGrpSpPr>
        <p:grpSpPr>
          <a:xfrm>
            <a:off x="620941" y="1496643"/>
            <a:ext cx="4919741" cy="2620545"/>
            <a:chOff x="233350" y="949250"/>
            <a:chExt cx="7137300" cy="3802300"/>
          </a:xfrm>
        </p:grpSpPr>
        <p:sp>
          <p:nvSpPr>
            <p:cNvPr id="655" name="Google Shape;655;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51"/>
          <p:cNvSpPr/>
          <p:nvPr/>
        </p:nvSpPr>
        <p:spPr>
          <a:xfrm flipH="1">
            <a:off x="1137549" y="1441927"/>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1"/>
          <p:cNvSpPr/>
          <p:nvPr/>
        </p:nvSpPr>
        <p:spPr>
          <a:xfrm flipH="1">
            <a:off x="2421074" y="230936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1"/>
          <p:cNvSpPr/>
          <p:nvPr/>
        </p:nvSpPr>
        <p:spPr>
          <a:xfrm flipH="1">
            <a:off x="4500449" y="13580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1"/>
          <p:cNvSpPr/>
          <p:nvPr/>
        </p:nvSpPr>
        <p:spPr>
          <a:xfrm>
            <a:off x="6205258" y="119151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1"/>
          <p:cNvSpPr/>
          <p:nvPr/>
        </p:nvSpPr>
        <p:spPr>
          <a:xfrm>
            <a:off x="6205258" y="2309367"/>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1"/>
          <p:cNvSpPr/>
          <p:nvPr/>
        </p:nvSpPr>
        <p:spPr>
          <a:xfrm>
            <a:off x="6205258" y="3427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716"/>
        <p:cNvGrpSpPr/>
        <p:nvPr/>
      </p:nvGrpSpPr>
      <p:grpSpPr>
        <a:xfrm>
          <a:off x="0" y="0"/>
          <a:ext cx="0" cy="0"/>
          <a:chOff x="0" y="0"/>
          <a:chExt cx="0" cy="0"/>
        </a:xfrm>
      </p:grpSpPr>
      <p:sp>
        <p:nvSpPr>
          <p:cNvPr id="717" name="Google Shape;717;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18" name="Google Shape;718;p52"/>
          <p:cNvSpPr txBox="1"/>
          <p:nvPr/>
        </p:nvSpPr>
        <p:spPr>
          <a:xfrm>
            <a:off x="720000" y="1548350"/>
            <a:ext cx="41445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Ceres is located in the main asteroid belt</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The Moon is Earth’s natural satellite</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Neptune is very far away from us</a:t>
            </a:r>
            <a:endParaRPr>
              <a:solidFill>
                <a:schemeClr val="dk1"/>
              </a:solidFill>
              <a:latin typeface="Mulish"/>
              <a:ea typeface="Mulish"/>
              <a:cs typeface="Mulish"/>
              <a:sym typeface="Mulish"/>
            </a:endParaRPr>
          </a:p>
          <a:p>
            <a:pPr marL="457200" lvl="0" indent="-317500" algn="l" rtl="0">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Pluto is now considered a dwarf planet</a:t>
            </a:r>
            <a:endParaRPr>
              <a:solidFill>
                <a:schemeClr val="dk1"/>
              </a:solidFill>
              <a:latin typeface="Mulish"/>
              <a:ea typeface="Mulish"/>
              <a:cs typeface="Mulish"/>
              <a:sym typeface="Mulish"/>
            </a:endParaRPr>
          </a:p>
          <a:p>
            <a:pPr marL="0" lvl="0" indent="0" algn="l" rtl="0">
              <a:lnSpc>
                <a:spcPct val="115000"/>
              </a:lnSpc>
              <a:spcBef>
                <a:spcPts val="1000"/>
              </a:spcBef>
              <a:spcAft>
                <a:spcPts val="0"/>
              </a:spcAft>
              <a:buNone/>
            </a:pPr>
            <a:endParaRPr>
              <a:solidFill>
                <a:schemeClr val="dk1"/>
              </a:solidFill>
              <a:latin typeface="Mulish"/>
              <a:ea typeface="Mulish"/>
              <a:cs typeface="Mulish"/>
              <a:sym typeface="Mulish"/>
            </a:endParaRPr>
          </a:p>
          <a:p>
            <a:pPr marL="0" lvl="0" indent="0" algn="l" rtl="0">
              <a:lnSpc>
                <a:spcPct val="115000"/>
              </a:lnSpc>
              <a:spcBef>
                <a:spcPts val="0"/>
              </a:spcBef>
              <a:spcAft>
                <a:spcPts val="0"/>
              </a:spcAft>
              <a:buNone/>
            </a:pPr>
            <a:endParaRPr>
              <a:solidFill>
                <a:schemeClr val="dk1"/>
              </a:solidFill>
              <a:latin typeface="Mulish"/>
              <a:ea typeface="Mulish"/>
              <a:cs typeface="Mulish"/>
              <a:sym typeface="Mulish"/>
            </a:endParaRPr>
          </a:p>
        </p:txBody>
      </p:sp>
      <p:sp>
        <p:nvSpPr>
          <p:cNvPr id="719" name="Google Shape;719;p52"/>
          <p:cNvSpPr txBox="1"/>
          <p:nvPr/>
        </p:nvSpPr>
        <p:spPr>
          <a:xfrm>
            <a:off x="720000" y="1199750"/>
            <a:ext cx="25092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dk2"/>
                </a:solidFill>
                <a:latin typeface="Quicksand"/>
                <a:ea typeface="Quicksand"/>
                <a:cs typeface="Quicksand"/>
                <a:sym typeface="Quicksand"/>
              </a:rPr>
              <a:t>Mars</a:t>
            </a:r>
            <a:endParaRPr sz="2000" b="1">
              <a:solidFill>
                <a:schemeClr val="dk2"/>
              </a:solidFill>
              <a:latin typeface="Quicksand"/>
              <a:ea typeface="Quicksand"/>
              <a:cs typeface="Quicksand"/>
              <a:sym typeface="Quicksand"/>
            </a:endParaRPr>
          </a:p>
        </p:txBody>
      </p:sp>
      <p:sp>
        <p:nvSpPr>
          <p:cNvPr id="720" name="Google Shape;720;p52"/>
          <p:cNvSpPr/>
          <p:nvPr/>
        </p:nvSpPr>
        <p:spPr>
          <a:xfrm>
            <a:off x="5131650" y="1314724"/>
            <a:ext cx="432000" cy="432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Quicksand"/>
                <a:ea typeface="Quicksand"/>
                <a:cs typeface="Quicksand"/>
                <a:sym typeface="Quicksand"/>
              </a:rPr>
              <a:t>1</a:t>
            </a:r>
            <a:endParaRPr sz="1800" b="1">
              <a:solidFill>
                <a:schemeClr val="dk2"/>
              </a:solidFill>
              <a:latin typeface="Quicksand"/>
              <a:ea typeface="Quicksand"/>
              <a:cs typeface="Quicksand"/>
              <a:sym typeface="Quicksand"/>
            </a:endParaRPr>
          </a:p>
        </p:txBody>
      </p:sp>
      <p:sp>
        <p:nvSpPr>
          <p:cNvPr id="721" name="Google Shape;721;p52"/>
          <p:cNvSpPr/>
          <p:nvPr/>
        </p:nvSpPr>
        <p:spPr>
          <a:xfrm>
            <a:off x="5131652" y="2981274"/>
            <a:ext cx="432000" cy="4320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Quicksand"/>
                <a:ea typeface="Quicksand"/>
                <a:cs typeface="Quicksand"/>
                <a:sym typeface="Quicksand"/>
              </a:rPr>
              <a:t>2</a:t>
            </a:r>
            <a:endParaRPr sz="1800" b="1">
              <a:solidFill>
                <a:schemeClr val="dk2"/>
              </a:solidFill>
              <a:latin typeface="Quicksand"/>
              <a:ea typeface="Quicksand"/>
              <a:cs typeface="Quicksand"/>
              <a:sym typeface="Quicksand"/>
            </a:endParaRPr>
          </a:p>
        </p:txBody>
      </p:sp>
      <p:sp>
        <p:nvSpPr>
          <p:cNvPr id="722" name="Google Shape;722;p52"/>
          <p:cNvSpPr txBox="1"/>
          <p:nvPr/>
        </p:nvSpPr>
        <p:spPr>
          <a:xfrm>
            <a:off x="5772175" y="1325375"/>
            <a:ext cx="2658600" cy="348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dk2"/>
                </a:solidFill>
                <a:latin typeface="Quicksand"/>
                <a:ea typeface="Quicksand"/>
                <a:cs typeface="Quicksand"/>
                <a:sym typeface="Quicksand"/>
              </a:rPr>
              <a:t>Discussion 1</a:t>
            </a:r>
            <a:endParaRPr sz="2000" b="1">
              <a:solidFill>
                <a:schemeClr val="dk2"/>
              </a:solidFill>
              <a:latin typeface="Quicksand"/>
              <a:ea typeface="Quicksand"/>
              <a:cs typeface="Quicksand"/>
              <a:sym typeface="Quicksand"/>
            </a:endParaRPr>
          </a:p>
        </p:txBody>
      </p:sp>
      <p:sp>
        <p:nvSpPr>
          <p:cNvPr id="723" name="Google Shape;723;p52"/>
          <p:cNvSpPr txBox="1"/>
          <p:nvPr/>
        </p:nvSpPr>
        <p:spPr>
          <a:xfrm>
            <a:off x="5772175" y="16803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Neptune is the farthest planet from the Sun. It’s also the fourth-largest planet by diameter in the Solar System </a:t>
            </a:r>
            <a:endParaRPr>
              <a:solidFill>
                <a:schemeClr val="dk1"/>
              </a:solidFill>
              <a:latin typeface="Mulish"/>
              <a:ea typeface="Mulish"/>
              <a:cs typeface="Mulish"/>
              <a:sym typeface="Mulish"/>
            </a:endParaRPr>
          </a:p>
        </p:txBody>
      </p:sp>
      <p:sp>
        <p:nvSpPr>
          <p:cNvPr id="724" name="Google Shape;724;p52"/>
          <p:cNvSpPr txBox="1"/>
          <p:nvPr/>
        </p:nvSpPr>
        <p:spPr>
          <a:xfrm>
            <a:off x="5772175" y="2991926"/>
            <a:ext cx="2658600" cy="348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Quicksand"/>
                <a:ea typeface="Quicksand"/>
                <a:cs typeface="Quicksand"/>
                <a:sym typeface="Quicksand"/>
              </a:rPr>
              <a:t>Discussion 2</a:t>
            </a:r>
            <a:endParaRPr sz="2000" b="1">
              <a:solidFill>
                <a:schemeClr val="dk2"/>
              </a:solidFill>
              <a:latin typeface="Quicksand"/>
              <a:ea typeface="Quicksand"/>
              <a:cs typeface="Quicksand"/>
              <a:sym typeface="Quicksand"/>
            </a:endParaRPr>
          </a:p>
        </p:txBody>
      </p:sp>
      <p:sp>
        <p:nvSpPr>
          <p:cNvPr id="725" name="Google Shape;725;p52"/>
          <p:cNvSpPr txBox="1"/>
          <p:nvPr/>
        </p:nvSpPr>
        <p:spPr>
          <a:xfrm>
            <a:off x="5772175" y="33469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Venus has a beautiful name and is the second planet from the Sun. It’s terribly hot—even hotter than Mercury</a:t>
            </a:r>
            <a:endParaRPr>
              <a:solidFill>
                <a:schemeClr val="dk1"/>
              </a:solidFill>
              <a:latin typeface="Mulish"/>
              <a:ea typeface="Mulish"/>
              <a:cs typeface="Mulish"/>
              <a:sym typeface="Mulish"/>
            </a:endParaRPr>
          </a:p>
        </p:txBody>
      </p:sp>
      <p:sp>
        <p:nvSpPr>
          <p:cNvPr id="726" name="Google Shape;726;p52"/>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730"/>
        <p:cNvGrpSpPr/>
        <p:nvPr/>
      </p:nvGrpSpPr>
      <p:grpSpPr>
        <a:xfrm>
          <a:off x="0" y="0"/>
          <a:ext cx="0" cy="0"/>
          <a:chOff x="0" y="0"/>
          <a:chExt cx="0" cy="0"/>
        </a:xfrm>
      </p:grpSpPr>
      <p:sp>
        <p:nvSpPr>
          <p:cNvPr id="731" name="Google Shape;731;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32" name="Google Shape;732;p53"/>
          <p:cNvSpPr txBox="1">
            <a:spLocks noGrp="1"/>
          </p:cNvSpPr>
          <p:nvPr>
            <p:ph type="subTitle" idx="1"/>
          </p:nvPr>
        </p:nvSpPr>
        <p:spPr>
          <a:xfrm>
            <a:off x="1545775" y="1975263"/>
            <a:ext cx="2556900" cy="91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733" name="Google Shape;733;p53"/>
          <p:cNvSpPr txBox="1">
            <a:spLocks noGrp="1"/>
          </p:cNvSpPr>
          <p:nvPr>
            <p:ph type="subTitle" idx="2"/>
          </p:nvPr>
        </p:nvSpPr>
        <p:spPr>
          <a:xfrm>
            <a:off x="5041325" y="1975263"/>
            <a:ext cx="2556900" cy="91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very beautiful name and is the second planet from the Sun</a:t>
            </a:r>
            <a:endParaRPr/>
          </a:p>
        </p:txBody>
      </p:sp>
      <p:sp>
        <p:nvSpPr>
          <p:cNvPr id="734" name="Google Shape;734;p53"/>
          <p:cNvSpPr txBox="1">
            <a:spLocks noGrp="1"/>
          </p:cNvSpPr>
          <p:nvPr>
            <p:ph type="subTitle" idx="3"/>
          </p:nvPr>
        </p:nvSpPr>
        <p:spPr>
          <a:xfrm>
            <a:off x="1545775" y="3691500"/>
            <a:ext cx="2556900" cy="91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a:t>
            </a:r>
            <a:endParaRPr/>
          </a:p>
        </p:txBody>
      </p:sp>
      <p:sp>
        <p:nvSpPr>
          <p:cNvPr id="735" name="Google Shape;735;p53"/>
          <p:cNvSpPr txBox="1">
            <a:spLocks noGrp="1"/>
          </p:cNvSpPr>
          <p:nvPr>
            <p:ph type="subTitle" idx="4"/>
          </p:nvPr>
        </p:nvSpPr>
        <p:spPr>
          <a:xfrm>
            <a:off x="5041325" y="3691500"/>
            <a:ext cx="2556900" cy="91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by diameter in the Solar System</a:t>
            </a:r>
            <a:endParaRPr/>
          </a:p>
        </p:txBody>
      </p:sp>
      <p:sp>
        <p:nvSpPr>
          <p:cNvPr id="736" name="Google Shape;736;p53"/>
          <p:cNvSpPr txBox="1">
            <a:spLocks noGrp="1"/>
          </p:cNvSpPr>
          <p:nvPr>
            <p:ph type="subTitle" idx="5"/>
          </p:nvPr>
        </p:nvSpPr>
        <p:spPr>
          <a:xfrm>
            <a:off x="1545775" y="1670463"/>
            <a:ext cx="2556900" cy="3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737" name="Google Shape;737;p53"/>
          <p:cNvSpPr txBox="1">
            <a:spLocks noGrp="1"/>
          </p:cNvSpPr>
          <p:nvPr>
            <p:ph type="subTitle" idx="6"/>
          </p:nvPr>
        </p:nvSpPr>
        <p:spPr>
          <a:xfrm>
            <a:off x="5041325" y="1670463"/>
            <a:ext cx="2556900" cy="3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738" name="Google Shape;738;p53"/>
          <p:cNvSpPr txBox="1">
            <a:spLocks noGrp="1"/>
          </p:cNvSpPr>
          <p:nvPr>
            <p:ph type="subTitle" idx="7"/>
          </p:nvPr>
        </p:nvSpPr>
        <p:spPr>
          <a:xfrm>
            <a:off x="1545775" y="3386700"/>
            <a:ext cx="2556900" cy="3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739" name="Google Shape;739;p53"/>
          <p:cNvSpPr txBox="1">
            <a:spLocks noGrp="1"/>
          </p:cNvSpPr>
          <p:nvPr>
            <p:ph type="subTitle" idx="8"/>
          </p:nvPr>
        </p:nvSpPr>
        <p:spPr>
          <a:xfrm>
            <a:off x="5041325" y="3386700"/>
            <a:ext cx="2556900" cy="3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740" name="Google Shape;740;p53"/>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35</a:t>
            </a:fld>
            <a:endParaRPr/>
          </a:p>
        </p:txBody>
      </p:sp>
      <p:grpSp>
        <p:nvGrpSpPr>
          <p:cNvPr id="741" name="Google Shape;741;p53"/>
          <p:cNvGrpSpPr/>
          <p:nvPr/>
        </p:nvGrpSpPr>
        <p:grpSpPr>
          <a:xfrm>
            <a:off x="2633552" y="1197876"/>
            <a:ext cx="381346" cy="368644"/>
            <a:chOff x="4675986" y="2745684"/>
            <a:chExt cx="381346" cy="368644"/>
          </a:xfrm>
        </p:grpSpPr>
        <p:sp>
          <p:nvSpPr>
            <p:cNvPr id="742" name="Google Shape;742;p5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53"/>
          <p:cNvGrpSpPr/>
          <p:nvPr/>
        </p:nvGrpSpPr>
        <p:grpSpPr>
          <a:xfrm>
            <a:off x="6133183" y="1230967"/>
            <a:ext cx="373185" cy="302466"/>
            <a:chOff x="5220616" y="2791061"/>
            <a:chExt cx="373185" cy="302466"/>
          </a:xfrm>
        </p:grpSpPr>
        <p:sp>
          <p:nvSpPr>
            <p:cNvPr id="745" name="Google Shape;745;p5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53"/>
          <p:cNvGrpSpPr/>
          <p:nvPr/>
        </p:nvGrpSpPr>
        <p:grpSpPr>
          <a:xfrm>
            <a:off x="6208824" y="2894356"/>
            <a:ext cx="221902" cy="380795"/>
            <a:chOff x="916127" y="3807056"/>
            <a:chExt cx="221902" cy="380795"/>
          </a:xfrm>
        </p:grpSpPr>
        <p:sp>
          <p:nvSpPr>
            <p:cNvPr id="764" name="Google Shape;764;p5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53"/>
          <p:cNvGrpSpPr/>
          <p:nvPr/>
        </p:nvGrpSpPr>
        <p:grpSpPr>
          <a:xfrm>
            <a:off x="2668135" y="2921722"/>
            <a:ext cx="312179" cy="353431"/>
            <a:chOff x="2199565" y="2421172"/>
            <a:chExt cx="312179" cy="353431"/>
          </a:xfrm>
        </p:grpSpPr>
        <p:sp>
          <p:nvSpPr>
            <p:cNvPr id="769" name="Google Shape;769;p5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774"/>
        <p:cNvGrpSpPr/>
        <p:nvPr/>
      </p:nvGrpSpPr>
      <p:grpSpPr>
        <a:xfrm>
          <a:off x="0" y="0"/>
          <a:ext cx="0" cy="0"/>
          <a:chOff x="0" y="0"/>
          <a:chExt cx="0" cy="0"/>
        </a:xfrm>
      </p:grpSpPr>
      <p:sp>
        <p:nvSpPr>
          <p:cNvPr id="775" name="Google Shape;775;p54"/>
          <p:cNvSpPr txBox="1">
            <a:spLocks noGrp="1"/>
          </p:cNvSpPr>
          <p:nvPr>
            <p:ph type="title"/>
          </p:nvPr>
        </p:nvSpPr>
        <p:spPr>
          <a:xfrm>
            <a:off x="720000" y="445025"/>
            <a:ext cx="6266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Bibliographical references</a:t>
            </a:r>
            <a:endParaRPr/>
          </a:p>
        </p:txBody>
      </p:sp>
      <p:sp>
        <p:nvSpPr>
          <p:cNvPr id="776" name="Google Shape;776;p54"/>
          <p:cNvSpPr txBox="1">
            <a:spLocks noGrp="1"/>
          </p:cNvSpPr>
          <p:nvPr>
            <p:ph type="subTitle" idx="1"/>
          </p:nvPr>
        </p:nvSpPr>
        <p:spPr>
          <a:xfrm>
            <a:off x="720000" y="1347250"/>
            <a:ext cx="7324500" cy="317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endParaRPr/>
          </a:p>
        </p:txBody>
      </p:sp>
      <p:sp>
        <p:nvSpPr>
          <p:cNvPr id="777" name="Google Shape;777;p54"/>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781"/>
        <p:cNvGrpSpPr/>
        <p:nvPr/>
      </p:nvGrpSpPr>
      <p:grpSpPr>
        <a:xfrm>
          <a:off x="0" y="0"/>
          <a:ext cx="0" cy="0"/>
          <a:chOff x="0" y="0"/>
          <a:chExt cx="0" cy="0"/>
        </a:xfrm>
      </p:grpSpPr>
      <p:grpSp>
        <p:nvGrpSpPr>
          <p:cNvPr id="782" name="Google Shape;782;p55"/>
          <p:cNvGrpSpPr/>
          <p:nvPr/>
        </p:nvGrpSpPr>
        <p:grpSpPr>
          <a:xfrm>
            <a:off x="4997905" y="1323607"/>
            <a:ext cx="3432984" cy="2496295"/>
            <a:chOff x="331763" y="414153"/>
            <a:chExt cx="6903246" cy="5019697"/>
          </a:xfrm>
        </p:grpSpPr>
        <p:sp>
          <p:nvSpPr>
            <p:cNvPr id="783" name="Google Shape;783;p55"/>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5"/>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86" name="Google Shape;786;p55"/>
          <p:cNvPicPr preferRelativeResize="0"/>
          <p:nvPr/>
        </p:nvPicPr>
        <p:blipFill rotWithShape="1">
          <a:blip r:embed="rId3">
            <a:alphaModFix/>
          </a:blip>
          <a:srcRect/>
          <a:stretch/>
        </p:blipFill>
        <p:spPr>
          <a:xfrm>
            <a:off x="5089800" y="1501075"/>
            <a:ext cx="3219950" cy="1811230"/>
          </a:xfrm>
          <a:prstGeom prst="rect">
            <a:avLst/>
          </a:prstGeom>
          <a:noFill/>
          <a:ln>
            <a:noFill/>
          </a:ln>
        </p:spPr>
      </p:pic>
      <p:sp>
        <p:nvSpPr>
          <p:cNvPr id="787" name="Google Shape;787;p55"/>
          <p:cNvSpPr txBox="1">
            <a:spLocks noGrp="1"/>
          </p:cNvSpPr>
          <p:nvPr>
            <p:ph type="title"/>
          </p:nvPr>
        </p:nvSpPr>
        <p:spPr>
          <a:xfrm>
            <a:off x="720000" y="1568400"/>
            <a:ext cx="2891400" cy="70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788" name="Google Shape;788;p55"/>
          <p:cNvSpPr txBox="1">
            <a:spLocks noGrp="1"/>
          </p:cNvSpPr>
          <p:nvPr>
            <p:ph type="subTitle" idx="1"/>
          </p:nvPr>
        </p:nvSpPr>
        <p:spPr>
          <a:xfrm>
            <a:off x="720000" y="2268888"/>
            <a:ext cx="2891400" cy="13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it and select “Replace images”</a:t>
            </a:r>
            <a:endParaRPr/>
          </a:p>
        </p:txBody>
      </p:sp>
      <p:sp>
        <p:nvSpPr>
          <p:cNvPr id="789" name="Google Shape;789;p55"/>
          <p:cNvSpPr/>
          <p:nvPr/>
        </p:nvSpPr>
        <p:spPr>
          <a:xfrm>
            <a:off x="4408560" y="1927043"/>
            <a:ext cx="1101924" cy="2102546"/>
          </a:xfrm>
          <a:custGeom>
            <a:avLst/>
            <a:gdLst/>
            <a:ahLst/>
            <a:cxnLst/>
            <a:rect l="l" t="t" r="r" b="b"/>
            <a:pathLst>
              <a:path w="84552" h="161331" extrusionOk="0">
                <a:moveTo>
                  <a:pt x="1" y="1"/>
                </a:moveTo>
                <a:lnTo>
                  <a:pt x="1" y="161331"/>
                </a:lnTo>
                <a:lnTo>
                  <a:pt x="84551" y="161331"/>
                </a:lnTo>
                <a:lnTo>
                  <a:pt x="84551" y="1"/>
                </a:lnTo>
                <a:close/>
              </a:path>
            </a:pathLst>
          </a:custGeom>
          <a:solidFill>
            <a:srgbClr val="C2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 name="Google Shape;790;p55"/>
          <p:cNvGrpSpPr/>
          <p:nvPr/>
        </p:nvGrpSpPr>
        <p:grpSpPr>
          <a:xfrm>
            <a:off x="4352394" y="1806239"/>
            <a:ext cx="1214752" cy="2465737"/>
            <a:chOff x="5186401" y="494525"/>
            <a:chExt cx="1834973" cy="3724678"/>
          </a:xfrm>
        </p:grpSpPr>
        <p:sp>
          <p:nvSpPr>
            <p:cNvPr id="791" name="Google Shape;791;p55"/>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5"/>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93" name="Google Shape;793;p55"/>
          <p:cNvPicPr preferRelativeResize="0"/>
          <p:nvPr/>
        </p:nvPicPr>
        <p:blipFill rotWithShape="1">
          <a:blip r:embed="rId4">
            <a:alphaModFix/>
          </a:blip>
          <a:srcRect l="4348" r="60721"/>
          <a:stretch/>
        </p:blipFill>
        <p:spPr>
          <a:xfrm>
            <a:off x="4408565" y="1927046"/>
            <a:ext cx="1101896" cy="2102527"/>
          </a:xfrm>
          <a:prstGeom prst="rect">
            <a:avLst/>
          </a:prstGeom>
          <a:noFill/>
          <a:ln>
            <a:noFill/>
          </a:ln>
        </p:spPr>
      </p:pic>
      <p:sp>
        <p:nvSpPr>
          <p:cNvPr id="794" name="Google Shape;794;p55"/>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798"/>
        <p:cNvGrpSpPr/>
        <p:nvPr/>
      </p:nvGrpSpPr>
      <p:grpSpPr>
        <a:xfrm>
          <a:off x="0" y="0"/>
          <a:ext cx="0" cy="0"/>
          <a:chOff x="0" y="0"/>
          <a:chExt cx="0" cy="0"/>
        </a:xfrm>
      </p:grpSpPr>
      <p:sp>
        <p:nvSpPr>
          <p:cNvPr id="799" name="Google Shape;799;p56"/>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800" name="Google Shape;800;p56"/>
          <p:cNvSpPr txBox="1">
            <a:spLocks noGrp="1"/>
          </p:cNvSpPr>
          <p:nvPr>
            <p:ph type="subTitle" idx="1"/>
          </p:nvPr>
        </p:nvSpPr>
        <p:spPr>
          <a:xfrm>
            <a:off x="2347900" y="1717825"/>
            <a:ext cx="4448100" cy="12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Quicksand"/>
                <a:ea typeface="Quicksand"/>
                <a:cs typeface="Quicksand"/>
                <a:sym typeface="Quicksand"/>
              </a:rPr>
              <a:t>Do you have any questions?</a:t>
            </a:r>
            <a:endParaRPr sz="1800" b="1">
              <a:solidFill>
                <a:schemeClr val="dk2"/>
              </a:solidFill>
              <a:latin typeface="Quicksand"/>
              <a:ea typeface="Quicksand"/>
              <a:cs typeface="Quicksand"/>
              <a:sym typeface="Quicksand"/>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801" name="Google Shape;801;p56"/>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Please keep this slide for attribution</a:t>
            </a:r>
            <a:endParaRPr sz="1200">
              <a:solidFill>
                <a:schemeClr val="dk1"/>
              </a:solidFill>
              <a:latin typeface="Mulish"/>
              <a:ea typeface="Mulish"/>
              <a:cs typeface="Mulish"/>
              <a:sym typeface="Mulish"/>
            </a:endParaRPr>
          </a:p>
        </p:txBody>
      </p:sp>
      <p:cxnSp>
        <p:nvCxnSpPr>
          <p:cNvPr id="802" name="Google Shape;802;p56"/>
          <p:cNvCxnSpPr/>
          <p:nvPr/>
        </p:nvCxnSpPr>
        <p:spPr>
          <a:xfrm>
            <a:off x="2202000" y="1717825"/>
            <a:ext cx="4740000" cy="0"/>
          </a:xfrm>
          <a:prstGeom prst="straightConnector1">
            <a:avLst/>
          </a:prstGeom>
          <a:noFill/>
          <a:ln w="19050" cap="flat" cmpd="sng">
            <a:solidFill>
              <a:schemeClr val="lt1"/>
            </a:solidFill>
            <a:prstDash val="solid"/>
            <a:round/>
            <a:headEnd type="oval" w="med" len="med"/>
            <a:tailEnd type="oval" w="med" len="med"/>
          </a:ln>
        </p:spPr>
      </p:cxnSp>
      <p:sp>
        <p:nvSpPr>
          <p:cNvPr id="803" name="Google Shape;803;p56"/>
          <p:cNvSpPr/>
          <p:nvPr/>
        </p:nvSpPr>
        <p:spPr>
          <a:xfrm>
            <a:off x="1650400" y="10748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6"/>
          <p:cNvSpPr/>
          <p:nvPr/>
        </p:nvSpPr>
        <p:spPr>
          <a:xfrm>
            <a:off x="7254100" y="1074863"/>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6"/>
          <p:cNvSpPr/>
          <p:nvPr/>
        </p:nvSpPr>
        <p:spPr>
          <a:xfrm>
            <a:off x="3471411" y="3102098"/>
            <a:ext cx="402553" cy="402998"/>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 name="Google Shape;806;p56"/>
          <p:cNvGrpSpPr/>
          <p:nvPr/>
        </p:nvGrpSpPr>
        <p:grpSpPr>
          <a:xfrm>
            <a:off x="4071197" y="3102503"/>
            <a:ext cx="403017" cy="402572"/>
            <a:chOff x="3303268" y="3817349"/>
            <a:chExt cx="346056" cy="345674"/>
          </a:xfrm>
        </p:grpSpPr>
        <p:sp>
          <p:nvSpPr>
            <p:cNvPr id="807" name="Google Shape;807;p5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56"/>
          <p:cNvGrpSpPr/>
          <p:nvPr/>
        </p:nvGrpSpPr>
        <p:grpSpPr>
          <a:xfrm>
            <a:off x="4670407" y="3102503"/>
            <a:ext cx="403017" cy="402572"/>
            <a:chOff x="3752358" y="3817349"/>
            <a:chExt cx="346056" cy="345674"/>
          </a:xfrm>
        </p:grpSpPr>
        <p:sp>
          <p:nvSpPr>
            <p:cNvPr id="812" name="Google Shape;812;p5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56"/>
          <p:cNvGrpSpPr/>
          <p:nvPr/>
        </p:nvGrpSpPr>
        <p:grpSpPr>
          <a:xfrm>
            <a:off x="5269616" y="3102503"/>
            <a:ext cx="402979" cy="402572"/>
            <a:chOff x="4201447" y="3817349"/>
            <a:chExt cx="346024" cy="345674"/>
          </a:xfrm>
        </p:grpSpPr>
        <p:sp>
          <p:nvSpPr>
            <p:cNvPr id="817" name="Google Shape;817;p5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822"/>
        <p:cNvGrpSpPr/>
        <p:nvPr/>
      </p:nvGrpSpPr>
      <p:grpSpPr>
        <a:xfrm>
          <a:off x="0" y="0"/>
          <a:ext cx="0" cy="0"/>
          <a:chOff x="0" y="0"/>
          <a:chExt cx="0" cy="0"/>
        </a:xfrm>
      </p:grpSpPr>
      <p:sp>
        <p:nvSpPr>
          <p:cNvPr id="823" name="Google Shape;823;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824" name="Google Shape;824;p57"/>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39</a:t>
            </a:fld>
            <a:endParaRPr/>
          </a:p>
        </p:txBody>
      </p:sp>
      <p:sp>
        <p:nvSpPr>
          <p:cNvPr id="825" name="Google Shape;825;p57"/>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Here’s an assortment of alternative resources whose style fits the one of this template:</a:t>
            </a:r>
            <a:endParaRPr sz="1200"/>
          </a:p>
          <a:p>
            <a:pPr marL="457200" lvl="0" indent="-304800" algn="l" rtl="0">
              <a:spcBef>
                <a:spcPts val="1000"/>
              </a:spcBef>
              <a:spcAft>
                <a:spcPts val="0"/>
              </a:spcAft>
              <a:buSzPts val="1200"/>
              <a:buChar char="●"/>
            </a:pPr>
            <a:r>
              <a:rPr lang="en" sz="1200">
                <a:uFill>
                  <a:noFill/>
                </a:uFill>
                <a:hlinkClick r:id="rId3"/>
              </a:rPr>
              <a:t>Flat sparkling stars collection</a:t>
            </a:r>
            <a:endParaRPr sz="1200"/>
          </a:p>
          <a:p>
            <a:pPr marL="457200" lvl="0" indent="-304800" algn="l" rtl="0">
              <a:spcBef>
                <a:spcPts val="0"/>
              </a:spcBef>
              <a:spcAft>
                <a:spcPts val="0"/>
              </a:spcAft>
              <a:buSzPts val="1200"/>
              <a:buChar char="●"/>
            </a:pPr>
            <a:r>
              <a:rPr lang="en" sz="1200">
                <a:uFill>
                  <a:noFill/>
                </a:uFill>
                <a:hlinkClick r:id="rId4"/>
              </a:rPr>
              <a:t>Vector dividers collection in hand drawn style</a:t>
            </a:r>
            <a:endParaRPr sz="1200"/>
          </a:p>
          <a:p>
            <a:pPr marL="457200" lvl="0" indent="-304800" algn="l" rtl="0">
              <a:spcBef>
                <a:spcPts val="0"/>
              </a:spcBef>
              <a:spcAft>
                <a:spcPts val="0"/>
              </a:spcAft>
              <a:buSzPts val="1200"/>
              <a:buChar char="●"/>
            </a:pPr>
            <a:r>
              <a:rPr lang="en" sz="1200">
                <a:uFill>
                  <a:noFill/>
                </a:uFill>
                <a:hlinkClick r:id="rId5"/>
              </a:rPr>
              <a:t>Vector calligraphic ornamental divider collection</a:t>
            </a:r>
            <a:endParaRPr sz="1200"/>
          </a:p>
        </p:txBody>
      </p:sp>
      <p:sp>
        <p:nvSpPr>
          <p:cNvPr id="826" name="Google Shape;826;p57"/>
          <p:cNvSpPr/>
          <p:nvPr/>
        </p:nvSpPr>
        <p:spPr>
          <a:xfrm>
            <a:off x="2296184" y="3318923"/>
            <a:ext cx="274713" cy="261296"/>
          </a:xfrm>
          <a:custGeom>
            <a:avLst/>
            <a:gdLst/>
            <a:ahLst/>
            <a:cxnLst/>
            <a:rect l="l" t="t" r="r" b="b"/>
            <a:pathLst>
              <a:path w="6204" h="5901" extrusionOk="0">
                <a:moveTo>
                  <a:pt x="2143" y="1"/>
                </a:moveTo>
                <a:lnTo>
                  <a:pt x="2143" y="1"/>
                </a:lnTo>
                <a:lnTo>
                  <a:pt x="2143" y="1"/>
                </a:lnTo>
                <a:close/>
                <a:moveTo>
                  <a:pt x="2143" y="1"/>
                </a:moveTo>
                <a:lnTo>
                  <a:pt x="2646" y="2321"/>
                </a:lnTo>
                <a:lnTo>
                  <a:pt x="592" y="1126"/>
                </a:lnTo>
                <a:lnTo>
                  <a:pt x="2363" y="2710"/>
                </a:lnTo>
                <a:lnTo>
                  <a:pt x="1" y="2951"/>
                </a:lnTo>
                <a:lnTo>
                  <a:pt x="2363" y="3190"/>
                </a:lnTo>
                <a:lnTo>
                  <a:pt x="592" y="4774"/>
                </a:lnTo>
                <a:lnTo>
                  <a:pt x="2646" y="3579"/>
                </a:lnTo>
                <a:lnTo>
                  <a:pt x="2143" y="5901"/>
                </a:lnTo>
                <a:lnTo>
                  <a:pt x="3102" y="3727"/>
                </a:lnTo>
                <a:lnTo>
                  <a:pt x="4060" y="5901"/>
                </a:lnTo>
                <a:lnTo>
                  <a:pt x="4060" y="5901"/>
                </a:lnTo>
                <a:lnTo>
                  <a:pt x="3557" y="3579"/>
                </a:lnTo>
                <a:lnTo>
                  <a:pt x="5610" y="4774"/>
                </a:lnTo>
                <a:lnTo>
                  <a:pt x="3839" y="3190"/>
                </a:lnTo>
                <a:lnTo>
                  <a:pt x="6203" y="2951"/>
                </a:lnTo>
                <a:lnTo>
                  <a:pt x="3839" y="2710"/>
                </a:lnTo>
                <a:lnTo>
                  <a:pt x="5610" y="1126"/>
                </a:lnTo>
                <a:lnTo>
                  <a:pt x="3557" y="2321"/>
                </a:lnTo>
                <a:lnTo>
                  <a:pt x="3557" y="2321"/>
                </a:lnTo>
                <a:lnTo>
                  <a:pt x="4060" y="1"/>
                </a:lnTo>
                <a:lnTo>
                  <a:pt x="3102" y="2174"/>
                </a:ln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57"/>
          <p:cNvGrpSpPr/>
          <p:nvPr/>
        </p:nvGrpSpPr>
        <p:grpSpPr>
          <a:xfrm>
            <a:off x="1695474" y="2983871"/>
            <a:ext cx="274707" cy="266335"/>
            <a:chOff x="1553900" y="3087925"/>
            <a:chExt cx="158625" cy="153800"/>
          </a:xfrm>
        </p:grpSpPr>
        <p:sp>
          <p:nvSpPr>
            <p:cNvPr id="828" name="Google Shape;828;p57"/>
            <p:cNvSpPr/>
            <p:nvPr/>
          </p:nvSpPr>
          <p:spPr>
            <a:xfrm>
              <a:off x="1629275" y="3087925"/>
              <a:ext cx="7975" cy="66550"/>
            </a:xfrm>
            <a:custGeom>
              <a:avLst/>
              <a:gdLst/>
              <a:ahLst/>
              <a:cxnLst/>
              <a:rect l="l" t="t" r="r" b="b"/>
              <a:pathLst>
                <a:path w="319" h="2662" extrusionOk="0">
                  <a:moveTo>
                    <a:pt x="162" y="1"/>
                  </a:moveTo>
                  <a:cubicBezTo>
                    <a:pt x="96" y="222"/>
                    <a:pt x="62" y="444"/>
                    <a:pt x="37" y="665"/>
                  </a:cubicBezTo>
                  <a:cubicBezTo>
                    <a:pt x="14" y="887"/>
                    <a:pt x="2" y="1110"/>
                    <a:pt x="2" y="1331"/>
                  </a:cubicBezTo>
                  <a:cubicBezTo>
                    <a:pt x="1" y="1553"/>
                    <a:pt x="11" y="1774"/>
                    <a:pt x="34" y="1996"/>
                  </a:cubicBezTo>
                  <a:cubicBezTo>
                    <a:pt x="58" y="2219"/>
                    <a:pt x="92" y="2440"/>
                    <a:pt x="158" y="2662"/>
                  </a:cubicBezTo>
                  <a:cubicBezTo>
                    <a:pt x="225" y="2440"/>
                    <a:pt x="259" y="2219"/>
                    <a:pt x="283" y="1997"/>
                  </a:cubicBezTo>
                  <a:cubicBezTo>
                    <a:pt x="307" y="1774"/>
                    <a:pt x="318" y="1553"/>
                    <a:pt x="318" y="1331"/>
                  </a:cubicBezTo>
                  <a:cubicBezTo>
                    <a:pt x="318" y="1110"/>
                    <a:pt x="308" y="888"/>
                    <a:pt x="286" y="665"/>
                  </a:cubicBezTo>
                  <a:cubicBezTo>
                    <a:pt x="261" y="444"/>
                    <a:pt x="227" y="222"/>
                    <a:pt x="1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7"/>
            <p:cNvSpPr/>
            <p:nvPr/>
          </p:nvSpPr>
          <p:spPr>
            <a:xfrm>
              <a:off x="1629150" y="3175150"/>
              <a:ext cx="7975" cy="66575"/>
            </a:xfrm>
            <a:custGeom>
              <a:avLst/>
              <a:gdLst/>
              <a:ahLst/>
              <a:cxnLst/>
              <a:rect l="l" t="t" r="r" b="b"/>
              <a:pathLst>
                <a:path w="319" h="2663" extrusionOk="0">
                  <a:moveTo>
                    <a:pt x="162" y="0"/>
                  </a:moveTo>
                  <a:cubicBezTo>
                    <a:pt x="95" y="222"/>
                    <a:pt x="60" y="444"/>
                    <a:pt x="36" y="666"/>
                  </a:cubicBezTo>
                  <a:cubicBezTo>
                    <a:pt x="12" y="887"/>
                    <a:pt x="0" y="1109"/>
                    <a:pt x="0" y="1330"/>
                  </a:cubicBezTo>
                  <a:cubicBezTo>
                    <a:pt x="0" y="1552"/>
                    <a:pt x="11" y="1775"/>
                    <a:pt x="34" y="1996"/>
                  </a:cubicBezTo>
                  <a:cubicBezTo>
                    <a:pt x="58" y="2218"/>
                    <a:pt x="92" y="2439"/>
                    <a:pt x="157" y="2662"/>
                  </a:cubicBezTo>
                  <a:cubicBezTo>
                    <a:pt x="223" y="2441"/>
                    <a:pt x="257" y="2218"/>
                    <a:pt x="283" y="1996"/>
                  </a:cubicBezTo>
                  <a:cubicBezTo>
                    <a:pt x="307" y="1775"/>
                    <a:pt x="317" y="1553"/>
                    <a:pt x="318" y="1332"/>
                  </a:cubicBezTo>
                  <a:cubicBezTo>
                    <a:pt x="318" y="1109"/>
                    <a:pt x="308" y="887"/>
                    <a:pt x="286" y="666"/>
                  </a:cubicBezTo>
                  <a:cubicBezTo>
                    <a:pt x="261" y="444"/>
                    <a:pt x="227" y="222"/>
                    <a:pt x="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1553900" y="3160775"/>
              <a:ext cx="68650" cy="7950"/>
            </a:xfrm>
            <a:custGeom>
              <a:avLst/>
              <a:gdLst/>
              <a:ahLst/>
              <a:cxnLst/>
              <a:rect l="l" t="t" r="r" b="b"/>
              <a:pathLst>
                <a:path w="2746" h="318" extrusionOk="0">
                  <a:moveTo>
                    <a:pt x="1338" y="0"/>
                  </a:moveTo>
                  <a:cubicBezTo>
                    <a:pt x="1121" y="0"/>
                    <a:pt x="904" y="12"/>
                    <a:pt x="687" y="33"/>
                  </a:cubicBezTo>
                  <a:cubicBezTo>
                    <a:pt x="458" y="58"/>
                    <a:pt x="228" y="90"/>
                    <a:pt x="0" y="157"/>
                  </a:cubicBezTo>
                  <a:cubicBezTo>
                    <a:pt x="228" y="222"/>
                    <a:pt x="458" y="257"/>
                    <a:pt x="686" y="282"/>
                  </a:cubicBezTo>
                  <a:cubicBezTo>
                    <a:pt x="915" y="305"/>
                    <a:pt x="1143" y="317"/>
                    <a:pt x="1372" y="317"/>
                  </a:cubicBezTo>
                  <a:cubicBezTo>
                    <a:pt x="1385" y="317"/>
                    <a:pt x="1398" y="317"/>
                    <a:pt x="1411" y="317"/>
                  </a:cubicBezTo>
                  <a:cubicBezTo>
                    <a:pt x="1627" y="317"/>
                    <a:pt x="1842" y="307"/>
                    <a:pt x="2059" y="285"/>
                  </a:cubicBezTo>
                  <a:cubicBezTo>
                    <a:pt x="2287" y="261"/>
                    <a:pt x="2516" y="227"/>
                    <a:pt x="2746" y="161"/>
                  </a:cubicBezTo>
                  <a:cubicBezTo>
                    <a:pt x="2516" y="94"/>
                    <a:pt x="2288" y="60"/>
                    <a:pt x="2059" y="36"/>
                  </a:cubicBezTo>
                  <a:cubicBezTo>
                    <a:pt x="1831" y="11"/>
                    <a:pt x="1602" y="0"/>
                    <a:pt x="1372" y="0"/>
                  </a:cubicBezTo>
                  <a:cubicBezTo>
                    <a:pt x="1361" y="0"/>
                    <a:pt x="1349" y="0"/>
                    <a:pt x="1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1643875" y="3160900"/>
              <a:ext cx="68650" cy="7975"/>
            </a:xfrm>
            <a:custGeom>
              <a:avLst/>
              <a:gdLst/>
              <a:ahLst/>
              <a:cxnLst/>
              <a:rect l="l" t="t" r="r" b="b"/>
              <a:pathLst>
                <a:path w="2746" h="319" extrusionOk="0">
                  <a:moveTo>
                    <a:pt x="1374" y="1"/>
                  </a:moveTo>
                  <a:cubicBezTo>
                    <a:pt x="1144" y="1"/>
                    <a:pt x="915" y="11"/>
                    <a:pt x="687" y="33"/>
                  </a:cubicBezTo>
                  <a:cubicBezTo>
                    <a:pt x="458" y="58"/>
                    <a:pt x="230" y="92"/>
                    <a:pt x="0" y="157"/>
                  </a:cubicBezTo>
                  <a:cubicBezTo>
                    <a:pt x="228" y="223"/>
                    <a:pt x="458" y="259"/>
                    <a:pt x="686" y="283"/>
                  </a:cubicBezTo>
                  <a:cubicBezTo>
                    <a:pt x="915" y="307"/>
                    <a:pt x="1143" y="317"/>
                    <a:pt x="1372" y="319"/>
                  </a:cubicBezTo>
                  <a:cubicBezTo>
                    <a:pt x="1602" y="319"/>
                    <a:pt x="1830" y="308"/>
                    <a:pt x="2059" y="285"/>
                  </a:cubicBezTo>
                  <a:cubicBezTo>
                    <a:pt x="2287" y="261"/>
                    <a:pt x="2516" y="227"/>
                    <a:pt x="2746" y="162"/>
                  </a:cubicBezTo>
                  <a:cubicBezTo>
                    <a:pt x="2516" y="96"/>
                    <a:pt x="2288" y="62"/>
                    <a:pt x="2059" y="36"/>
                  </a:cubicBezTo>
                  <a:cubicBezTo>
                    <a:pt x="1831" y="12"/>
                    <a:pt x="1602" y="2"/>
                    <a:pt x="13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 name="Google Shape;832;p57"/>
          <p:cNvSpPr/>
          <p:nvPr/>
        </p:nvSpPr>
        <p:spPr>
          <a:xfrm>
            <a:off x="2101722" y="3758870"/>
            <a:ext cx="522464" cy="581169"/>
          </a:xfrm>
          <a:custGeom>
            <a:avLst/>
            <a:gdLst/>
            <a:ahLst/>
            <a:cxnLst/>
            <a:rect l="l" t="t" r="r" b="b"/>
            <a:pathLst>
              <a:path w="19455" h="21641" extrusionOk="0">
                <a:moveTo>
                  <a:pt x="12932" y="4586"/>
                </a:moveTo>
                <a:lnTo>
                  <a:pt x="12932" y="4586"/>
                </a:lnTo>
                <a:lnTo>
                  <a:pt x="12932" y="4586"/>
                </a:lnTo>
                <a:close/>
                <a:moveTo>
                  <a:pt x="9728" y="1"/>
                </a:moveTo>
                <a:lnTo>
                  <a:pt x="9512" y="9237"/>
                </a:lnTo>
                <a:lnTo>
                  <a:pt x="9468" y="9154"/>
                </a:lnTo>
                <a:lnTo>
                  <a:pt x="9471" y="9295"/>
                </a:lnTo>
                <a:lnTo>
                  <a:pt x="9471" y="9295"/>
                </a:lnTo>
                <a:lnTo>
                  <a:pt x="6522" y="4586"/>
                </a:lnTo>
                <a:lnTo>
                  <a:pt x="9125" y="9485"/>
                </a:lnTo>
                <a:lnTo>
                  <a:pt x="9014" y="9415"/>
                </a:lnTo>
                <a:lnTo>
                  <a:pt x="9085" y="9528"/>
                </a:lnTo>
                <a:lnTo>
                  <a:pt x="4183" y="6925"/>
                </a:lnTo>
                <a:lnTo>
                  <a:pt x="8893" y="9874"/>
                </a:lnTo>
                <a:lnTo>
                  <a:pt x="8893" y="9874"/>
                </a:lnTo>
                <a:lnTo>
                  <a:pt x="8752" y="9871"/>
                </a:lnTo>
                <a:lnTo>
                  <a:pt x="8837" y="9916"/>
                </a:lnTo>
                <a:lnTo>
                  <a:pt x="8837" y="9916"/>
                </a:lnTo>
                <a:lnTo>
                  <a:pt x="1" y="10130"/>
                </a:lnTo>
                <a:lnTo>
                  <a:pt x="8836" y="10343"/>
                </a:lnTo>
                <a:lnTo>
                  <a:pt x="8836" y="10343"/>
                </a:lnTo>
                <a:lnTo>
                  <a:pt x="8752" y="10388"/>
                </a:lnTo>
                <a:lnTo>
                  <a:pt x="8752" y="10388"/>
                </a:lnTo>
                <a:lnTo>
                  <a:pt x="8893" y="10385"/>
                </a:lnTo>
                <a:lnTo>
                  <a:pt x="8893" y="10385"/>
                </a:lnTo>
                <a:lnTo>
                  <a:pt x="4183" y="13334"/>
                </a:lnTo>
                <a:lnTo>
                  <a:pt x="9085" y="10731"/>
                </a:lnTo>
                <a:lnTo>
                  <a:pt x="9014" y="10844"/>
                </a:lnTo>
                <a:lnTo>
                  <a:pt x="9127" y="10774"/>
                </a:lnTo>
                <a:lnTo>
                  <a:pt x="6522" y="15675"/>
                </a:lnTo>
                <a:lnTo>
                  <a:pt x="9472" y="10964"/>
                </a:lnTo>
                <a:lnTo>
                  <a:pt x="9472" y="10964"/>
                </a:lnTo>
                <a:lnTo>
                  <a:pt x="9468" y="11106"/>
                </a:lnTo>
                <a:lnTo>
                  <a:pt x="9507" y="11033"/>
                </a:lnTo>
                <a:lnTo>
                  <a:pt x="9728" y="21640"/>
                </a:lnTo>
                <a:lnTo>
                  <a:pt x="9948" y="11033"/>
                </a:lnTo>
                <a:lnTo>
                  <a:pt x="9987" y="11106"/>
                </a:lnTo>
                <a:lnTo>
                  <a:pt x="9984" y="10965"/>
                </a:lnTo>
                <a:lnTo>
                  <a:pt x="12932" y="15675"/>
                </a:lnTo>
                <a:lnTo>
                  <a:pt x="10328" y="10773"/>
                </a:lnTo>
                <a:lnTo>
                  <a:pt x="10442" y="10844"/>
                </a:lnTo>
                <a:lnTo>
                  <a:pt x="10371" y="10731"/>
                </a:lnTo>
                <a:lnTo>
                  <a:pt x="15272" y="13334"/>
                </a:lnTo>
                <a:lnTo>
                  <a:pt x="10562" y="10385"/>
                </a:lnTo>
                <a:lnTo>
                  <a:pt x="10562" y="10385"/>
                </a:lnTo>
                <a:lnTo>
                  <a:pt x="10704" y="10388"/>
                </a:lnTo>
                <a:lnTo>
                  <a:pt x="10619" y="10343"/>
                </a:lnTo>
                <a:lnTo>
                  <a:pt x="10619" y="10343"/>
                </a:lnTo>
                <a:lnTo>
                  <a:pt x="19455" y="10130"/>
                </a:lnTo>
                <a:lnTo>
                  <a:pt x="10619" y="9916"/>
                </a:lnTo>
                <a:lnTo>
                  <a:pt x="10619" y="9916"/>
                </a:lnTo>
                <a:lnTo>
                  <a:pt x="10704" y="9871"/>
                </a:lnTo>
                <a:lnTo>
                  <a:pt x="10562" y="9874"/>
                </a:lnTo>
                <a:lnTo>
                  <a:pt x="10562" y="9874"/>
                </a:lnTo>
                <a:lnTo>
                  <a:pt x="15272" y="6925"/>
                </a:lnTo>
                <a:lnTo>
                  <a:pt x="10371" y="9528"/>
                </a:lnTo>
                <a:lnTo>
                  <a:pt x="10442" y="9415"/>
                </a:lnTo>
                <a:lnTo>
                  <a:pt x="10329" y="9485"/>
                </a:lnTo>
                <a:lnTo>
                  <a:pt x="12932" y="4586"/>
                </a:lnTo>
                <a:lnTo>
                  <a:pt x="9984" y="9294"/>
                </a:lnTo>
                <a:lnTo>
                  <a:pt x="9987" y="9154"/>
                </a:lnTo>
                <a:lnTo>
                  <a:pt x="9943" y="9237"/>
                </a:lnTo>
                <a:lnTo>
                  <a:pt x="97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7"/>
          <p:cNvSpPr/>
          <p:nvPr/>
        </p:nvSpPr>
        <p:spPr>
          <a:xfrm>
            <a:off x="1527400" y="3507744"/>
            <a:ext cx="442705" cy="472433"/>
          </a:xfrm>
          <a:custGeom>
            <a:avLst/>
            <a:gdLst/>
            <a:ahLst/>
            <a:cxnLst/>
            <a:rect l="l" t="t" r="r" b="b"/>
            <a:pathLst>
              <a:path w="16485" h="17592" extrusionOk="0">
                <a:moveTo>
                  <a:pt x="7876" y="1"/>
                </a:moveTo>
                <a:lnTo>
                  <a:pt x="7285" y="8196"/>
                </a:lnTo>
                <a:lnTo>
                  <a:pt x="5141" y="5721"/>
                </a:lnTo>
                <a:lnTo>
                  <a:pt x="6780" y="8718"/>
                </a:lnTo>
                <a:lnTo>
                  <a:pt x="1" y="7164"/>
                </a:lnTo>
                <a:lnTo>
                  <a:pt x="1" y="7164"/>
                </a:lnTo>
                <a:lnTo>
                  <a:pt x="6194" y="10067"/>
                </a:lnTo>
                <a:lnTo>
                  <a:pt x="2831" y="11601"/>
                </a:lnTo>
                <a:lnTo>
                  <a:pt x="2831" y="11601"/>
                </a:lnTo>
                <a:lnTo>
                  <a:pt x="6464" y="10683"/>
                </a:lnTo>
                <a:lnTo>
                  <a:pt x="2696" y="17403"/>
                </a:lnTo>
                <a:lnTo>
                  <a:pt x="7575" y="11511"/>
                </a:lnTo>
                <a:lnTo>
                  <a:pt x="7772" y="15357"/>
                </a:lnTo>
                <a:lnTo>
                  <a:pt x="8242" y="11625"/>
                </a:lnTo>
                <a:lnTo>
                  <a:pt x="13096" y="17592"/>
                </a:lnTo>
                <a:lnTo>
                  <a:pt x="9245" y="10645"/>
                </a:lnTo>
                <a:lnTo>
                  <a:pt x="13004" y="11630"/>
                </a:lnTo>
                <a:lnTo>
                  <a:pt x="9667" y="10060"/>
                </a:lnTo>
                <a:lnTo>
                  <a:pt x="16484" y="7373"/>
                </a:lnTo>
                <a:lnTo>
                  <a:pt x="16484" y="7373"/>
                </a:lnTo>
                <a:lnTo>
                  <a:pt x="9156" y="8799"/>
                </a:lnTo>
                <a:lnTo>
                  <a:pt x="11457" y="5046"/>
                </a:lnTo>
                <a:lnTo>
                  <a:pt x="8567" y="8452"/>
                </a:lnTo>
                <a:lnTo>
                  <a:pt x="78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 name="Google Shape;834;p57"/>
          <p:cNvGrpSpPr/>
          <p:nvPr/>
        </p:nvGrpSpPr>
        <p:grpSpPr>
          <a:xfrm>
            <a:off x="848097" y="3724255"/>
            <a:ext cx="485404" cy="615705"/>
            <a:chOff x="993275" y="3966775"/>
            <a:chExt cx="451875" cy="573175"/>
          </a:xfrm>
        </p:grpSpPr>
        <p:sp>
          <p:nvSpPr>
            <p:cNvPr id="835" name="Google Shape;835;p57"/>
            <p:cNvSpPr/>
            <p:nvPr/>
          </p:nvSpPr>
          <p:spPr>
            <a:xfrm>
              <a:off x="1073725" y="4005300"/>
              <a:ext cx="255725" cy="519350"/>
            </a:xfrm>
            <a:custGeom>
              <a:avLst/>
              <a:gdLst/>
              <a:ahLst/>
              <a:cxnLst/>
              <a:rect l="l" t="t" r="r" b="b"/>
              <a:pathLst>
                <a:path w="10229" h="20774" extrusionOk="0">
                  <a:moveTo>
                    <a:pt x="5350" y="3424"/>
                  </a:moveTo>
                  <a:cubicBezTo>
                    <a:pt x="5664" y="4826"/>
                    <a:pt x="6174" y="6167"/>
                    <a:pt x="6875" y="7424"/>
                  </a:cubicBezTo>
                  <a:cubicBezTo>
                    <a:pt x="7543" y="8618"/>
                    <a:pt x="8370" y="9712"/>
                    <a:pt x="9339" y="10684"/>
                  </a:cubicBezTo>
                  <a:cubicBezTo>
                    <a:pt x="8261" y="11616"/>
                    <a:pt x="7343" y="12705"/>
                    <a:pt x="6610" y="13924"/>
                  </a:cubicBezTo>
                  <a:cubicBezTo>
                    <a:pt x="5927" y="15056"/>
                    <a:pt x="5420" y="16269"/>
                    <a:pt x="5096" y="17543"/>
                  </a:cubicBezTo>
                  <a:cubicBezTo>
                    <a:pt x="4749" y="16307"/>
                    <a:pt x="4242" y="15125"/>
                    <a:pt x="3584" y="14016"/>
                  </a:cubicBezTo>
                  <a:cubicBezTo>
                    <a:pt x="2853" y="12785"/>
                    <a:pt x="1949" y="11669"/>
                    <a:pt x="892" y="10699"/>
                  </a:cubicBezTo>
                  <a:cubicBezTo>
                    <a:pt x="1933" y="9734"/>
                    <a:pt x="2836" y="8637"/>
                    <a:pt x="3581" y="7436"/>
                  </a:cubicBezTo>
                  <a:cubicBezTo>
                    <a:pt x="4357" y="6183"/>
                    <a:pt x="4948" y="4839"/>
                    <a:pt x="5350" y="3424"/>
                  </a:cubicBezTo>
                  <a:close/>
                  <a:moveTo>
                    <a:pt x="5453" y="1"/>
                  </a:moveTo>
                  <a:lnTo>
                    <a:pt x="5102" y="1882"/>
                  </a:lnTo>
                  <a:cubicBezTo>
                    <a:pt x="4752" y="3755"/>
                    <a:pt x="4071" y="5518"/>
                    <a:pt x="3076" y="7123"/>
                  </a:cubicBezTo>
                  <a:cubicBezTo>
                    <a:pt x="2303" y="8370"/>
                    <a:pt x="1353" y="9498"/>
                    <a:pt x="252" y="10478"/>
                  </a:cubicBezTo>
                  <a:lnTo>
                    <a:pt x="1" y="10701"/>
                  </a:lnTo>
                  <a:lnTo>
                    <a:pt x="253" y="10923"/>
                  </a:lnTo>
                  <a:cubicBezTo>
                    <a:pt x="1369" y="11904"/>
                    <a:pt x="2317" y="13047"/>
                    <a:pt x="3073" y="14318"/>
                  </a:cubicBezTo>
                  <a:cubicBezTo>
                    <a:pt x="3932" y="15766"/>
                    <a:pt x="4521" y="17341"/>
                    <a:pt x="4823" y="19004"/>
                  </a:cubicBezTo>
                  <a:lnTo>
                    <a:pt x="5145" y="20774"/>
                  </a:lnTo>
                  <a:lnTo>
                    <a:pt x="5410" y="18995"/>
                  </a:lnTo>
                  <a:cubicBezTo>
                    <a:pt x="5661" y="17296"/>
                    <a:pt x="6237" y="15693"/>
                    <a:pt x="7118" y="14230"/>
                  </a:cubicBezTo>
                  <a:cubicBezTo>
                    <a:pt x="7874" y="12975"/>
                    <a:pt x="8834" y="11865"/>
                    <a:pt x="9970" y="10929"/>
                  </a:cubicBezTo>
                  <a:lnTo>
                    <a:pt x="10228" y="10717"/>
                  </a:lnTo>
                  <a:lnTo>
                    <a:pt x="9987" y="10486"/>
                  </a:lnTo>
                  <a:cubicBezTo>
                    <a:pt x="8958" y="9500"/>
                    <a:pt x="8086" y="8371"/>
                    <a:pt x="7394" y="7135"/>
                  </a:cubicBezTo>
                  <a:cubicBezTo>
                    <a:pt x="6492" y="5516"/>
                    <a:pt x="5918" y="3756"/>
                    <a:pt x="5688" y="1900"/>
                  </a:cubicBezTo>
                  <a:lnTo>
                    <a:pt x="5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993275" y="3966775"/>
              <a:ext cx="80700" cy="200325"/>
            </a:xfrm>
            <a:custGeom>
              <a:avLst/>
              <a:gdLst/>
              <a:ahLst/>
              <a:cxnLst/>
              <a:rect l="l" t="t" r="r" b="b"/>
              <a:pathLst>
                <a:path w="3228" h="8013" extrusionOk="0">
                  <a:moveTo>
                    <a:pt x="1656" y="2992"/>
                  </a:moveTo>
                  <a:cubicBezTo>
                    <a:pt x="1715" y="3137"/>
                    <a:pt x="1784" y="3277"/>
                    <a:pt x="1861" y="3415"/>
                  </a:cubicBezTo>
                  <a:cubicBezTo>
                    <a:pt x="1999" y="3664"/>
                    <a:pt x="2166" y="3897"/>
                    <a:pt x="2355" y="4111"/>
                  </a:cubicBezTo>
                  <a:cubicBezTo>
                    <a:pt x="2140" y="4322"/>
                    <a:pt x="1953" y="4558"/>
                    <a:pt x="1797" y="4817"/>
                  </a:cubicBezTo>
                  <a:cubicBezTo>
                    <a:pt x="1725" y="4936"/>
                    <a:pt x="1662" y="5058"/>
                    <a:pt x="1604" y="5184"/>
                  </a:cubicBezTo>
                  <a:cubicBezTo>
                    <a:pt x="1551" y="5066"/>
                    <a:pt x="1490" y="4953"/>
                    <a:pt x="1423" y="4841"/>
                  </a:cubicBezTo>
                  <a:cubicBezTo>
                    <a:pt x="1269" y="4582"/>
                    <a:pt x="1087" y="4342"/>
                    <a:pt x="877" y="4126"/>
                  </a:cubicBezTo>
                  <a:cubicBezTo>
                    <a:pt x="1083" y="3913"/>
                    <a:pt x="1265" y="3679"/>
                    <a:pt x="1420" y="3427"/>
                  </a:cubicBezTo>
                  <a:cubicBezTo>
                    <a:pt x="1508" y="3286"/>
                    <a:pt x="1587" y="3140"/>
                    <a:pt x="1656" y="2992"/>
                  </a:cubicBezTo>
                  <a:close/>
                  <a:moveTo>
                    <a:pt x="1745" y="0"/>
                  </a:moveTo>
                  <a:lnTo>
                    <a:pt x="1393" y="1880"/>
                  </a:lnTo>
                  <a:cubicBezTo>
                    <a:pt x="1311" y="2322"/>
                    <a:pt x="1149" y="2736"/>
                    <a:pt x="916" y="3114"/>
                  </a:cubicBezTo>
                  <a:cubicBezTo>
                    <a:pt x="734" y="3408"/>
                    <a:pt x="511" y="3673"/>
                    <a:pt x="252" y="3904"/>
                  </a:cubicBezTo>
                  <a:lnTo>
                    <a:pt x="0" y="4127"/>
                  </a:lnTo>
                  <a:lnTo>
                    <a:pt x="253" y="4348"/>
                  </a:lnTo>
                  <a:cubicBezTo>
                    <a:pt x="514" y="4579"/>
                    <a:pt x="736" y="4846"/>
                    <a:pt x="914" y="5144"/>
                  </a:cubicBezTo>
                  <a:cubicBezTo>
                    <a:pt x="1114" y="5483"/>
                    <a:pt x="1252" y="5853"/>
                    <a:pt x="1323" y="6242"/>
                  </a:cubicBezTo>
                  <a:lnTo>
                    <a:pt x="1645" y="8012"/>
                  </a:lnTo>
                  <a:lnTo>
                    <a:pt x="1909" y="6233"/>
                  </a:lnTo>
                  <a:cubicBezTo>
                    <a:pt x="1968" y="5838"/>
                    <a:pt x="2102" y="5464"/>
                    <a:pt x="2307" y="5124"/>
                  </a:cubicBezTo>
                  <a:cubicBezTo>
                    <a:pt x="2482" y="4832"/>
                    <a:pt x="2707" y="4572"/>
                    <a:pt x="2971" y="4355"/>
                  </a:cubicBezTo>
                  <a:lnTo>
                    <a:pt x="3228" y="4144"/>
                  </a:lnTo>
                  <a:lnTo>
                    <a:pt x="2987" y="3912"/>
                  </a:lnTo>
                  <a:cubicBezTo>
                    <a:pt x="2746" y="3680"/>
                    <a:pt x="2541" y="3415"/>
                    <a:pt x="2380" y="3126"/>
                  </a:cubicBezTo>
                  <a:cubicBezTo>
                    <a:pt x="2168" y="2747"/>
                    <a:pt x="2033" y="2334"/>
                    <a:pt x="1979" y="1899"/>
                  </a:cubicBezTo>
                  <a:lnTo>
                    <a:pt x="17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1342575" y="4299800"/>
              <a:ext cx="102575" cy="240150"/>
            </a:xfrm>
            <a:custGeom>
              <a:avLst/>
              <a:gdLst/>
              <a:ahLst/>
              <a:cxnLst/>
              <a:rect l="l" t="t" r="r" b="b"/>
              <a:pathLst>
                <a:path w="4103" h="9606" extrusionOk="0">
                  <a:moveTo>
                    <a:pt x="2115" y="3093"/>
                  </a:moveTo>
                  <a:cubicBezTo>
                    <a:pt x="2216" y="3377"/>
                    <a:pt x="2340" y="3651"/>
                    <a:pt x="2487" y="3916"/>
                  </a:cubicBezTo>
                  <a:cubicBezTo>
                    <a:pt x="2691" y="4283"/>
                    <a:pt x="2939" y="4623"/>
                    <a:pt x="3224" y="4932"/>
                  </a:cubicBezTo>
                  <a:cubicBezTo>
                    <a:pt x="2904" y="5233"/>
                    <a:pt x="2626" y="5576"/>
                    <a:pt x="2398" y="5954"/>
                  </a:cubicBezTo>
                  <a:cubicBezTo>
                    <a:pt x="2257" y="6188"/>
                    <a:pt x="2138" y="6430"/>
                    <a:pt x="2040" y="6682"/>
                  </a:cubicBezTo>
                  <a:cubicBezTo>
                    <a:pt x="1942" y="6442"/>
                    <a:pt x="1826" y="6210"/>
                    <a:pt x="1693" y="5987"/>
                  </a:cubicBezTo>
                  <a:cubicBezTo>
                    <a:pt x="1468" y="5607"/>
                    <a:pt x="1195" y="5258"/>
                    <a:pt x="883" y="4946"/>
                  </a:cubicBezTo>
                  <a:cubicBezTo>
                    <a:pt x="1190" y="4639"/>
                    <a:pt x="1461" y="4297"/>
                    <a:pt x="1691" y="3927"/>
                  </a:cubicBezTo>
                  <a:cubicBezTo>
                    <a:pt x="1856" y="3660"/>
                    <a:pt x="1998" y="3381"/>
                    <a:pt x="2115" y="3093"/>
                  </a:cubicBezTo>
                  <a:close/>
                  <a:moveTo>
                    <a:pt x="2208" y="0"/>
                  </a:moveTo>
                  <a:lnTo>
                    <a:pt x="1856" y="1882"/>
                  </a:lnTo>
                  <a:cubicBezTo>
                    <a:pt x="1740" y="2501"/>
                    <a:pt x="1515" y="3084"/>
                    <a:pt x="1186" y="3615"/>
                  </a:cubicBezTo>
                  <a:cubicBezTo>
                    <a:pt x="931" y="4028"/>
                    <a:pt x="616" y="4400"/>
                    <a:pt x="252" y="4726"/>
                  </a:cubicBezTo>
                  <a:lnTo>
                    <a:pt x="1" y="4949"/>
                  </a:lnTo>
                  <a:lnTo>
                    <a:pt x="253" y="5170"/>
                  </a:lnTo>
                  <a:cubicBezTo>
                    <a:pt x="621" y="5494"/>
                    <a:pt x="934" y="5870"/>
                    <a:pt x="1184" y="6290"/>
                  </a:cubicBezTo>
                  <a:cubicBezTo>
                    <a:pt x="1466" y="6768"/>
                    <a:pt x="1661" y="7288"/>
                    <a:pt x="1760" y="7836"/>
                  </a:cubicBezTo>
                  <a:lnTo>
                    <a:pt x="2082" y="9606"/>
                  </a:lnTo>
                  <a:lnTo>
                    <a:pt x="2346" y="7827"/>
                  </a:lnTo>
                  <a:cubicBezTo>
                    <a:pt x="2429" y="7268"/>
                    <a:pt x="2618" y="6741"/>
                    <a:pt x="2908" y="6261"/>
                  </a:cubicBezTo>
                  <a:cubicBezTo>
                    <a:pt x="3157" y="5848"/>
                    <a:pt x="3472" y="5483"/>
                    <a:pt x="3845" y="5177"/>
                  </a:cubicBezTo>
                  <a:lnTo>
                    <a:pt x="4103" y="4965"/>
                  </a:lnTo>
                  <a:lnTo>
                    <a:pt x="3861" y="4733"/>
                  </a:lnTo>
                  <a:cubicBezTo>
                    <a:pt x="3521" y="4407"/>
                    <a:pt x="3235" y="4036"/>
                    <a:pt x="3007" y="3626"/>
                  </a:cubicBezTo>
                  <a:cubicBezTo>
                    <a:pt x="2708" y="3093"/>
                    <a:pt x="2518" y="2512"/>
                    <a:pt x="2442" y="1899"/>
                  </a:cubicBezTo>
                  <a:lnTo>
                    <a:pt x="22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 name="Google Shape;838;p57"/>
          <p:cNvSpPr/>
          <p:nvPr/>
        </p:nvSpPr>
        <p:spPr>
          <a:xfrm>
            <a:off x="848125" y="3117588"/>
            <a:ext cx="431694" cy="431694"/>
          </a:xfrm>
          <a:custGeom>
            <a:avLst/>
            <a:gdLst/>
            <a:ahLst/>
            <a:cxnLst/>
            <a:rect l="l" t="t" r="r" b="b"/>
            <a:pathLst>
              <a:path w="16075" h="16075" extrusionOk="0">
                <a:moveTo>
                  <a:pt x="8037" y="1"/>
                </a:moveTo>
                <a:lnTo>
                  <a:pt x="6648" y="4681"/>
                </a:lnTo>
                <a:lnTo>
                  <a:pt x="2355" y="2355"/>
                </a:lnTo>
                <a:lnTo>
                  <a:pt x="2355" y="2355"/>
                </a:lnTo>
                <a:lnTo>
                  <a:pt x="4681" y="6649"/>
                </a:lnTo>
                <a:lnTo>
                  <a:pt x="0" y="8038"/>
                </a:lnTo>
                <a:lnTo>
                  <a:pt x="4681" y="9428"/>
                </a:lnTo>
                <a:lnTo>
                  <a:pt x="2355" y="13722"/>
                </a:lnTo>
                <a:lnTo>
                  <a:pt x="6648" y="11394"/>
                </a:lnTo>
                <a:lnTo>
                  <a:pt x="8037" y="16075"/>
                </a:lnTo>
                <a:lnTo>
                  <a:pt x="9428" y="11394"/>
                </a:lnTo>
                <a:lnTo>
                  <a:pt x="13721" y="13722"/>
                </a:lnTo>
                <a:lnTo>
                  <a:pt x="11395" y="9428"/>
                </a:lnTo>
                <a:lnTo>
                  <a:pt x="16075" y="8038"/>
                </a:lnTo>
                <a:lnTo>
                  <a:pt x="11395" y="6649"/>
                </a:lnTo>
                <a:lnTo>
                  <a:pt x="13721" y="2355"/>
                </a:lnTo>
                <a:lnTo>
                  <a:pt x="13721" y="2355"/>
                </a:lnTo>
                <a:lnTo>
                  <a:pt x="9428" y="4681"/>
                </a:lnTo>
                <a:lnTo>
                  <a:pt x="80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 name="Google Shape;839;p57"/>
          <p:cNvGrpSpPr/>
          <p:nvPr/>
        </p:nvGrpSpPr>
        <p:grpSpPr>
          <a:xfrm>
            <a:off x="3357729" y="2983872"/>
            <a:ext cx="1994255" cy="128050"/>
            <a:chOff x="2883398" y="2903154"/>
            <a:chExt cx="1803939" cy="115830"/>
          </a:xfrm>
        </p:grpSpPr>
        <p:sp>
          <p:nvSpPr>
            <p:cNvPr id="840" name="Google Shape;840;p57"/>
            <p:cNvSpPr/>
            <p:nvPr/>
          </p:nvSpPr>
          <p:spPr>
            <a:xfrm>
              <a:off x="2897924" y="2903154"/>
              <a:ext cx="890648" cy="102200"/>
            </a:xfrm>
            <a:custGeom>
              <a:avLst/>
              <a:gdLst/>
              <a:ahLst/>
              <a:cxnLst/>
              <a:rect l="l" t="t" r="r" b="b"/>
              <a:pathLst>
                <a:path w="25874" h="2969" extrusionOk="0">
                  <a:moveTo>
                    <a:pt x="24476" y="0"/>
                  </a:moveTo>
                  <a:cubicBezTo>
                    <a:pt x="23901" y="0"/>
                    <a:pt x="23430" y="469"/>
                    <a:pt x="23430" y="1047"/>
                  </a:cubicBezTo>
                  <a:cubicBezTo>
                    <a:pt x="23430" y="1482"/>
                    <a:pt x="23786" y="1836"/>
                    <a:pt x="24221" y="1836"/>
                  </a:cubicBezTo>
                  <a:cubicBezTo>
                    <a:pt x="24555" y="1836"/>
                    <a:pt x="24824" y="1565"/>
                    <a:pt x="24824" y="1233"/>
                  </a:cubicBezTo>
                  <a:cubicBezTo>
                    <a:pt x="24824" y="1178"/>
                    <a:pt x="24780" y="1134"/>
                    <a:pt x="24725" y="1134"/>
                  </a:cubicBezTo>
                  <a:cubicBezTo>
                    <a:pt x="24671" y="1134"/>
                    <a:pt x="24626" y="1178"/>
                    <a:pt x="24626" y="1233"/>
                  </a:cubicBezTo>
                  <a:cubicBezTo>
                    <a:pt x="24626" y="1457"/>
                    <a:pt x="24445" y="1638"/>
                    <a:pt x="24221" y="1638"/>
                  </a:cubicBezTo>
                  <a:cubicBezTo>
                    <a:pt x="23894" y="1638"/>
                    <a:pt x="23628" y="1372"/>
                    <a:pt x="23628" y="1047"/>
                  </a:cubicBezTo>
                  <a:cubicBezTo>
                    <a:pt x="23628" y="579"/>
                    <a:pt x="24009" y="198"/>
                    <a:pt x="24476" y="198"/>
                  </a:cubicBezTo>
                  <a:cubicBezTo>
                    <a:pt x="25137" y="198"/>
                    <a:pt x="25675" y="735"/>
                    <a:pt x="25675" y="1396"/>
                  </a:cubicBezTo>
                  <a:cubicBezTo>
                    <a:pt x="25675" y="2410"/>
                    <a:pt x="24809" y="2770"/>
                    <a:pt x="23997" y="2770"/>
                  </a:cubicBezTo>
                  <a:lnTo>
                    <a:pt x="99" y="2770"/>
                  </a:lnTo>
                  <a:cubicBezTo>
                    <a:pt x="45" y="2770"/>
                    <a:pt x="0" y="2815"/>
                    <a:pt x="0" y="2869"/>
                  </a:cubicBezTo>
                  <a:cubicBezTo>
                    <a:pt x="0" y="2924"/>
                    <a:pt x="45" y="2969"/>
                    <a:pt x="99" y="2969"/>
                  </a:cubicBezTo>
                  <a:lnTo>
                    <a:pt x="24117" y="2969"/>
                  </a:lnTo>
                  <a:cubicBezTo>
                    <a:pt x="24126" y="2969"/>
                    <a:pt x="24135" y="2969"/>
                    <a:pt x="24143" y="2966"/>
                  </a:cubicBezTo>
                  <a:cubicBezTo>
                    <a:pt x="25200" y="2915"/>
                    <a:pt x="25873" y="2310"/>
                    <a:pt x="25873" y="1397"/>
                  </a:cubicBezTo>
                  <a:cubicBezTo>
                    <a:pt x="25873" y="627"/>
                    <a:pt x="25247" y="0"/>
                    <a:pt x="24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3782183" y="2903154"/>
              <a:ext cx="890648" cy="102200"/>
            </a:xfrm>
            <a:custGeom>
              <a:avLst/>
              <a:gdLst/>
              <a:ahLst/>
              <a:cxnLst/>
              <a:rect l="l" t="t" r="r" b="b"/>
              <a:pathLst>
                <a:path w="25874" h="2969" extrusionOk="0">
                  <a:moveTo>
                    <a:pt x="1397" y="0"/>
                  </a:moveTo>
                  <a:cubicBezTo>
                    <a:pt x="627" y="0"/>
                    <a:pt x="1" y="627"/>
                    <a:pt x="1" y="1396"/>
                  </a:cubicBezTo>
                  <a:cubicBezTo>
                    <a:pt x="1" y="2310"/>
                    <a:pt x="674" y="2915"/>
                    <a:pt x="1730" y="2966"/>
                  </a:cubicBezTo>
                  <a:cubicBezTo>
                    <a:pt x="1739" y="2969"/>
                    <a:pt x="1747" y="2969"/>
                    <a:pt x="1756" y="2969"/>
                  </a:cubicBezTo>
                  <a:lnTo>
                    <a:pt x="25774" y="2969"/>
                  </a:lnTo>
                  <a:cubicBezTo>
                    <a:pt x="25829" y="2969"/>
                    <a:pt x="25874" y="2926"/>
                    <a:pt x="25874" y="2869"/>
                  </a:cubicBezTo>
                  <a:cubicBezTo>
                    <a:pt x="25874" y="2815"/>
                    <a:pt x="25829" y="2770"/>
                    <a:pt x="25774" y="2770"/>
                  </a:cubicBezTo>
                  <a:lnTo>
                    <a:pt x="1877" y="2770"/>
                  </a:lnTo>
                  <a:cubicBezTo>
                    <a:pt x="1065" y="2770"/>
                    <a:pt x="199" y="2410"/>
                    <a:pt x="199" y="1396"/>
                  </a:cubicBezTo>
                  <a:cubicBezTo>
                    <a:pt x="199" y="735"/>
                    <a:pt x="735" y="197"/>
                    <a:pt x="1397" y="197"/>
                  </a:cubicBezTo>
                  <a:cubicBezTo>
                    <a:pt x="1865" y="197"/>
                    <a:pt x="2246" y="577"/>
                    <a:pt x="2246" y="1045"/>
                  </a:cubicBezTo>
                  <a:cubicBezTo>
                    <a:pt x="2246" y="1372"/>
                    <a:pt x="1980" y="1638"/>
                    <a:pt x="1653" y="1638"/>
                  </a:cubicBezTo>
                  <a:cubicBezTo>
                    <a:pt x="1429" y="1638"/>
                    <a:pt x="1246" y="1456"/>
                    <a:pt x="1246" y="1233"/>
                  </a:cubicBezTo>
                  <a:cubicBezTo>
                    <a:pt x="1246" y="1178"/>
                    <a:pt x="1202" y="1134"/>
                    <a:pt x="1147" y="1134"/>
                  </a:cubicBezTo>
                  <a:cubicBezTo>
                    <a:pt x="1093" y="1134"/>
                    <a:pt x="1048" y="1178"/>
                    <a:pt x="1048" y="1233"/>
                  </a:cubicBezTo>
                  <a:cubicBezTo>
                    <a:pt x="1048" y="1565"/>
                    <a:pt x="1319" y="1836"/>
                    <a:pt x="1653" y="1836"/>
                  </a:cubicBezTo>
                  <a:cubicBezTo>
                    <a:pt x="2088" y="1836"/>
                    <a:pt x="2442" y="1482"/>
                    <a:pt x="2442" y="1047"/>
                  </a:cubicBezTo>
                  <a:cubicBezTo>
                    <a:pt x="2442" y="469"/>
                    <a:pt x="1973" y="0"/>
                    <a:pt x="1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653225" y="2984906"/>
              <a:ext cx="34113" cy="34078"/>
            </a:xfrm>
            <a:custGeom>
              <a:avLst/>
              <a:gdLst/>
              <a:ahLst/>
              <a:cxnLst/>
              <a:rect l="l" t="t" r="r" b="b"/>
              <a:pathLst>
                <a:path w="991" h="990" extrusionOk="0">
                  <a:moveTo>
                    <a:pt x="496" y="1"/>
                  </a:moveTo>
                  <a:cubicBezTo>
                    <a:pt x="222" y="1"/>
                    <a:pt x="0" y="222"/>
                    <a:pt x="0" y="496"/>
                  </a:cubicBezTo>
                  <a:cubicBezTo>
                    <a:pt x="0" y="768"/>
                    <a:pt x="222" y="990"/>
                    <a:pt x="496" y="990"/>
                  </a:cubicBezTo>
                  <a:cubicBezTo>
                    <a:pt x="769" y="990"/>
                    <a:pt x="991" y="768"/>
                    <a:pt x="991" y="496"/>
                  </a:cubicBezTo>
                  <a:cubicBezTo>
                    <a:pt x="991" y="222"/>
                    <a:pt x="769" y="1"/>
                    <a:pt x="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2883398" y="2984906"/>
              <a:ext cx="34078" cy="34078"/>
            </a:xfrm>
            <a:custGeom>
              <a:avLst/>
              <a:gdLst/>
              <a:ahLst/>
              <a:cxnLst/>
              <a:rect l="l" t="t" r="r" b="b"/>
              <a:pathLst>
                <a:path w="990" h="990" extrusionOk="0">
                  <a:moveTo>
                    <a:pt x="495" y="1"/>
                  </a:moveTo>
                  <a:cubicBezTo>
                    <a:pt x="222" y="1"/>
                    <a:pt x="0" y="222"/>
                    <a:pt x="0" y="496"/>
                  </a:cubicBezTo>
                  <a:cubicBezTo>
                    <a:pt x="0" y="768"/>
                    <a:pt x="222" y="990"/>
                    <a:pt x="495" y="990"/>
                  </a:cubicBezTo>
                  <a:cubicBezTo>
                    <a:pt x="768" y="990"/>
                    <a:pt x="989" y="768"/>
                    <a:pt x="989" y="496"/>
                  </a:cubicBezTo>
                  <a:cubicBezTo>
                    <a:pt x="989" y="222"/>
                    <a:pt x="768"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3333603" y="3385676"/>
            <a:ext cx="2042432" cy="173639"/>
            <a:chOff x="2861575" y="3266613"/>
            <a:chExt cx="1847519" cy="157068"/>
          </a:xfrm>
        </p:grpSpPr>
        <p:sp>
          <p:nvSpPr>
            <p:cNvPr id="845" name="Google Shape;845;p57"/>
            <p:cNvSpPr/>
            <p:nvPr/>
          </p:nvSpPr>
          <p:spPr>
            <a:xfrm>
              <a:off x="4602728" y="3266613"/>
              <a:ext cx="106366" cy="96658"/>
            </a:xfrm>
            <a:custGeom>
              <a:avLst/>
              <a:gdLst/>
              <a:ahLst/>
              <a:cxnLst/>
              <a:rect l="l" t="t" r="r" b="b"/>
              <a:pathLst>
                <a:path w="3090" h="2808" extrusionOk="0">
                  <a:moveTo>
                    <a:pt x="1401" y="1"/>
                  </a:moveTo>
                  <a:cubicBezTo>
                    <a:pt x="853" y="1"/>
                    <a:pt x="265" y="316"/>
                    <a:pt x="125" y="965"/>
                  </a:cubicBezTo>
                  <a:cubicBezTo>
                    <a:pt x="0" y="1544"/>
                    <a:pt x="286" y="2151"/>
                    <a:pt x="852" y="2512"/>
                  </a:cubicBezTo>
                  <a:cubicBezTo>
                    <a:pt x="1122" y="2685"/>
                    <a:pt x="1475" y="2808"/>
                    <a:pt x="1862" y="2808"/>
                  </a:cubicBezTo>
                  <a:cubicBezTo>
                    <a:pt x="2237" y="2808"/>
                    <a:pt x="2644" y="2693"/>
                    <a:pt x="3038" y="2396"/>
                  </a:cubicBezTo>
                  <a:cubicBezTo>
                    <a:pt x="3081" y="2363"/>
                    <a:pt x="3090" y="2301"/>
                    <a:pt x="3057" y="2258"/>
                  </a:cubicBezTo>
                  <a:cubicBezTo>
                    <a:pt x="3038" y="2232"/>
                    <a:pt x="3008" y="2218"/>
                    <a:pt x="2979" y="2218"/>
                  </a:cubicBezTo>
                  <a:cubicBezTo>
                    <a:pt x="2958" y="2218"/>
                    <a:pt x="2937" y="2225"/>
                    <a:pt x="2919" y="2238"/>
                  </a:cubicBezTo>
                  <a:cubicBezTo>
                    <a:pt x="2564" y="2506"/>
                    <a:pt x="2198" y="2609"/>
                    <a:pt x="1861" y="2609"/>
                  </a:cubicBezTo>
                  <a:cubicBezTo>
                    <a:pt x="1515" y="2609"/>
                    <a:pt x="1200" y="2500"/>
                    <a:pt x="959" y="2345"/>
                  </a:cubicBezTo>
                  <a:cubicBezTo>
                    <a:pt x="463" y="2029"/>
                    <a:pt x="211" y="1503"/>
                    <a:pt x="318" y="1007"/>
                  </a:cubicBezTo>
                  <a:cubicBezTo>
                    <a:pt x="435" y="465"/>
                    <a:pt x="930" y="199"/>
                    <a:pt x="1395" y="199"/>
                  </a:cubicBezTo>
                  <a:cubicBezTo>
                    <a:pt x="1432" y="199"/>
                    <a:pt x="1469" y="201"/>
                    <a:pt x="1505" y="204"/>
                  </a:cubicBezTo>
                  <a:cubicBezTo>
                    <a:pt x="1934" y="242"/>
                    <a:pt x="2400" y="514"/>
                    <a:pt x="2423" y="1162"/>
                  </a:cubicBezTo>
                  <a:cubicBezTo>
                    <a:pt x="2424" y="1217"/>
                    <a:pt x="2469" y="1252"/>
                    <a:pt x="2524" y="1257"/>
                  </a:cubicBezTo>
                  <a:cubicBezTo>
                    <a:pt x="2579" y="1256"/>
                    <a:pt x="2622" y="1209"/>
                    <a:pt x="2621" y="1154"/>
                  </a:cubicBezTo>
                  <a:cubicBezTo>
                    <a:pt x="2593" y="378"/>
                    <a:pt x="2012" y="51"/>
                    <a:pt x="1523" y="6"/>
                  </a:cubicBezTo>
                  <a:cubicBezTo>
                    <a:pt x="1483" y="3"/>
                    <a:pt x="144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4602728" y="3327058"/>
              <a:ext cx="106366" cy="96624"/>
            </a:xfrm>
            <a:custGeom>
              <a:avLst/>
              <a:gdLst/>
              <a:ahLst/>
              <a:cxnLst/>
              <a:rect l="l" t="t" r="r" b="b"/>
              <a:pathLst>
                <a:path w="3090" h="2807" extrusionOk="0">
                  <a:moveTo>
                    <a:pt x="1862" y="0"/>
                  </a:moveTo>
                  <a:cubicBezTo>
                    <a:pt x="1475" y="0"/>
                    <a:pt x="1122" y="123"/>
                    <a:pt x="852" y="296"/>
                  </a:cubicBezTo>
                  <a:cubicBezTo>
                    <a:pt x="286" y="658"/>
                    <a:pt x="0" y="1264"/>
                    <a:pt x="125" y="1843"/>
                  </a:cubicBezTo>
                  <a:cubicBezTo>
                    <a:pt x="265" y="2490"/>
                    <a:pt x="850" y="2807"/>
                    <a:pt x="1398" y="2807"/>
                  </a:cubicBezTo>
                  <a:cubicBezTo>
                    <a:pt x="1440" y="2807"/>
                    <a:pt x="1482" y="2804"/>
                    <a:pt x="1523" y="2802"/>
                  </a:cubicBezTo>
                  <a:cubicBezTo>
                    <a:pt x="2012" y="2757"/>
                    <a:pt x="2593" y="2430"/>
                    <a:pt x="2619" y="1654"/>
                  </a:cubicBezTo>
                  <a:cubicBezTo>
                    <a:pt x="2622" y="1599"/>
                    <a:pt x="2579" y="1553"/>
                    <a:pt x="2524" y="1551"/>
                  </a:cubicBezTo>
                  <a:cubicBezTo>
                    <a:pt x="2468" y="1551"/>
                    <a:pt x="2424" y="1591"/>
                    <a:pt x="2423" y="1646"/>
                  </a:cubicBezTo>
                  <a:cubicBezTo>
                    <a:pt x="2399" y="2294"/>
                    <a:pt x="1934" y="2566"/>
                    <a:pt x="1505" y="2604"/>
                  </a:cubicBezTo>
                  <a:cubicBezTo>
                    <a:pt x="1470" y="2607"/>
                    <a:pt x="1435" y="2608"/>
                    <a:pt x="1400" y="2608"/>
                  </a:cubicBezTo>
                  <a:cubicBezTo>
                    <a:pt x="933" y="2608"/>
                    <a:pt x="436" y="2345"/>
                    <a:pt x="318" y="1801"/>
                  </a:cubicBezTo>
                  <a:cubicBezTo>
                    <a:pt x="211" y="1305"/>
                    <a:pt x="463" y="779"/>
                    <a:pt x="959" y="463"/>
                  </a:cubicBezTo>
                  <a:cubicBezTo>
                    <a:pt x="1200" y="308"/>
                    <a:pt x="1515" y="199"/>
                    <a:pt x="1861" y="199"/>
                  </a:cubicBezTo>
                  <a:cubicBezTo>
                    <a:pt x="2198" y="199"/>
                    <a:pt x="2564" y="302"/>
                    <a:pt x="2919" y="570"/>
                  </a:cubicBezTo>
                  <a:cubicBezTo>
                    <a:pt x="2937" y="583"/>
                    <a:pt x="2957" y="590"/>
                    <a:pt x="2978" y="590"/>
                  </a:cubicBezTo>
                  <a:cubicBezTo>
                    <a:pt x="3008" y="590"/>
                    <a:pt x="3038" y="576"/>
                    <a:pt x="3057" y="550"/>
                  </a:cubicBezTo>
                  <a:cubicBezTo>
                    <a:pt x="3090" y="507"/>
                    <a:pt x="3081" y="445"/>
                    <a:pt x="3038" y="412"/>
                  </a:cubicBezTo>
                  <a:cubicBezTo>
                    <a:pt x="2643" y="115"/>
                    <a:pt x="2237" y="0"/>
                    <a:pt x="1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2861575" y="3327058"/>
              <a:ext cx="106434" cy="96624"/>
            </a:xfrm>
            <a:custGeom>
              <a:avLst/>
              <a:gdLst/>
              <a:ahLst/>
              <a:cxnLst/>
              <a:rect l="l" t="t" r="r" b="b"/>
              <a:pathLst>
                <a:path w="3092" h="2807" extrusionOk="0">
                  <a:moveTo>
                    <a:pt x="1229" y="0"/>
                  </a:moveTo>
                  <a:cubicBezTo>
                    <a:pt x="854" y="0"/>
                    <a:pt x="448" y="115"/>
                    <a:pt x="54" y="412"/>
                  </a:cubicBezTo>
                  <a:cubicBezTo>
                    <a:pt x="10" y="445"/>
                    <a:pt x="1" y="507"/>
                    <a:pt x="35" y="550"/>
                  </a:cubicBezTo>
                  <a:cubicBezTo>
                    <a:pt x="54" y="576"/>
                    <a:pt x="84" y="590"/>
                    <a:pt x="114" y="590"/>
                  </a:cubicBezTo>
                  <a:cubicBezTo>
                    <a:pt x="134" y="590"/>
                    <a:pt x="155" y="583"/>
                    <a:pt x="173" y="570"/>
                  </a:cubicBezTo>
                  <a:cubicBezTo>
                    <a:pt x="528" y="303"/>
                    <a:pt x="894" y="199"/>
                    <a:pt x="1230" y="199"/>
                  </a:cubicBezTo>
                  <a:cubicBezTo>
                    <a:pt x="1577" y="199"/>
                    <a:pt x="1892" y="309"/>
                    <a:pt x="2133" y="463"/>
                  </a:cubicBezTo>
                  <a:cubicBezTo>
                    <a:pt x="2629" y="779"/>
                    <a:pt x="2879" y="1305"/>
                    <a:pt x="2772" y="1801"/>
                  </a:cubicBezTo>
                  <a:cubicBezTo>
                    <a:pt x="2655" y="2345"/>
                    <a:pt x="2155" y="2608"/>
                    <a:pt x="1690" y="2608"/>
                  </a:cubicBezTo>
                  <a:cubicBezTo>
                    <a:pt x="1655" y="2608"/>
                    <a:pt x="1620" y="2607"/>
                    <a:pt x="1585" y="2604"/>
                  </a:cubicBezTo>
                  <a:cubicBezTo>
                    <a:pt x="1158" y="2566"/>
                    <a:pt x="692" y="2294"/>
                    <a:pt x="669" y="1646"/>
                  </a:cubicBezTo>
                  <a:cubicBezTo>
                    <a:pt x="668" y="1592"/>
                    <a:pt x="619" y="1552"/>
                    <a:pt x="566" y="1551"/>
                  </a:cubicBezTo>
                  <a:cubicBezTo>
                    <a:pt x="513" y="1553"/>
                    <a:pt x="470" y="1599"/>
                    <a:pt x="471" y="1654"/>
                  </a:cubicBezTo>
                  <a:cubicBezTo>
                    <a:pt x="499" y="2430"/>
                    <a:pt x="1080" y="2757"/>
                    <a:pt x="1568" y="2802"/>
                  </a:cubicBezTo>
                  <a:cubicBezTo>
                    <a:pt x="1609" y="2804"/>
                    <a:pt x="1651" y="2807"/>
                    <a:pt x="1694" y="2807"/>
                  </a:cubicBezTo>
                  <a:cubicBezTo>
                    <a:pt x="2241" y="2807"/>
                    <a:pt x="2827" y="2490"/>
                    <a:pt x="2967" y="1843"/>
                  </a:cubicBezTo>
                  <a:cubicBezTo>
                    <a:pt x="3092" y="1264"/>
                    <a:pt x="2805" y="658"/>
                    <a:pt x="2240" y="296"/>
                  </a:cubicBezTo>
                  <a:cubicBezTo>
                    <a:pt x="1969" y="123"/>
                    <a:pt x="1616"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2861575" y="3266613"/>
              <a:ext cx="106434" cy="96658"/>
            </a:xfrm>
            <a:custGeom>
              <a:avLst/>
              <a:gdLst/>
              <a:ahLst/>
              <a:cxnLst/>
              <a:rect l="l" t="t" r="r" b="b"/>
              <a:pathLst>
                <a:path w="3092" h="2808" extrusionOk="0">
                  <a:moveTo>
                    <a:pt x="1694" y="1"/>
                  </a:moveTo>
                  <a:cubicBezTo>
                    <a:pt x="1652" y="1"/>
                    <a:pt x="1610" y="2"/>
                    <a:pt x="1568" y="6"/>
                  </a:cubicBezTo>
                  <a:cubicBezTo>
                    <a:pt x="1080" y="51"/>
                    <a:pt x="499" y="378"/>
                    <a:pt x="471" y="1154"/>
                  </a:cubicBezTo>
                  <a:cubicBezTo>
                    <a:pt x="470" y="1209"/>
                    <a:pt x="513" y="1255"/>
                    <a:pt x="566" y="1257"/>
                  </a:cubicBezTo>
                  <a:cubicBezTo>
                    <a:pt x="569" y="1257"/>
                    <a:pt x="571" y="1257"/>
                    <a:pt x="573" y="1257"/>
                  </a:cubicBezTo>
                  <a:cubicBezTo>
                    <a:pt x="626" y="1257"/>
                    <a:pt x="668" y="1214"/>
                    <a:pt x="669" y="1162"/>
                  </a:cubicBezTo>
                  <a:cubicBezTo>
                    <a:pt x="692" y="513"/>
                    <a:pt x="1158" y="242"/>
                    <a:pt x="1585" y="204"/>
                  </a:cubicBezTo>
                  <a:cubicBezTo>
                    <a:pt x="1622" y="201"/>
                    <a:pt x="1659" y="199"/>
                    <a:pt x="1696" y="199"/>
                  </a:cubicBezTo>
                  <a:cubicBezTo>
                    <a:pt x="2162" y="199"/>
                    <a:pt x="2655" y="465"/>
                    <a:pt x="2772" y="1007"/>
                  </a:cubicBezTo>
                  <a:cubicBezTo>
                    <a:pt x="2879" y="1503"/>
                    <a:pt x="2629" y="2029"/>
                    <a:pt x="2133" y="2345"/>
                  </a:cubicBezTo>
                  <a:cubicBezTo>
                    <a:pt x="1891" y="2499"/>
                    <a:pt x="1576" y="2609"/>
                    <a:pt x="1230" y="2609"/>
                  </a:cubicBezTo>
                  <a:cubicBezTo>
                    <a:pt x="893" y="2609"/>
                    <a:pt x="528" y="2505"/>
                    <a:pt x="173" y="2238"/>
                  </a:cubicBezTo>
                  <a:cubicBezTo>
                    <a:pt x="155" y="2225"/>
                    <a:pt x="134" y="2218"/>
                    <a:pt x="113" y="2218"/>
                  </a:cubicBezTo>
                  <a:cubicBezTo>
                    <a:pt x="84" y="2218"/>
                    <a:pt x="54" y="2232"/>
                    <a:pt x="35" y="2258"/>
                  </a:cubicBezTo>
                  <a:cubicBezTo>
                    <a:pt x="1" y="2301"/>
                    <a:pt x="10" y="2363"/>
                    <a:pt x="54" y="2396"/>
                  </a:cubicBezTo>
                  <a:cubicBezTo>
                    <a:pt x="448" y="2693"/>
                    <a:pt x="854" y="2808"/>
                    <a:pt x="1230" y="2808"/>
                  </a:cubicBezTo>
                  <a:cubicBezTo>
                    <a:pt x="1617" y="2808"/>
                    <a:pt x="1970" y="2685"/>
                    <a:pt x="2240" y="2512"/>
                  </a:cubicBezTo>
                  <a:cubicBezTo>
                    <a:pt x="2806" y="2150"/>
                    <a:pt x="3092" y="1544"/>
                    <a:pt x="2967" y="965"/>
                  </a:cubicBezTo>
                  <a:cubicBezTo>
                    <a:pt x="2826" y="317"/>
                    <a:pt x="2241" y="1"/>
                    <a:pt x="1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7"/>
            <p:cNvSpPr/>
            <p:nvPr/>
          </p:nvSpPr>
          <p:spPr>
            <a:xfrm>
              <a:off x="2942019" y="3320586"/>
              <a:ext cx="150289" cy="48157"/>
            </a:xfrm>
            <a:custGeom>
              <a:avLst/>
              <a:gdLst/>
              <a:ahLst/>
              <a:cxnLst/>
              <a:rect l="l" t="t" r="r" b="b"/>
              <a:pathLst>
                <a:path w="4366" h="1399" extrusionOk="0">
                  <a:moveTo>
                    <a:pt x="2183" y="200"/>
                  </a:moveTo>
                  <a:cubicBezTo>
                    <a:pt x="3030" y="200"/>
                    <a:pt x="3765" y="539"/>
                    <a:pt x="4067" y="700"/>
                  </a:cubicBezTo>
                  <a:cubicBezTo>
                    <a:pt x="3765" y="862"/>
                    <a:pt x="3030" y="1201"/>
                    <a:pt x="2183" y="1201"/>
                  </a:cubicBezTo>
                  <a:cubicBezTo>
                    <a:pt x="1335" y="1201"/>
                    <a:pt x="600" y="862"/>
                    <a:pt x="299" y="700"/>
                  </a:cubicBezTo>
                  <a:cubicBezTo>
                    <a:pt x="600" y="539"/>
                    <a:pt x="1335" y="200"/>
                    <a:pt x="2183" y="200"/>
                  </a:cubicBezTo>
                  <a:close/>
                  <a:moveTo>
                    <a:pt x="2183" y="1"/>
                  </a:moveTo>
                  <a:cubicBezTo>
                    <a:pt x="1017" y="1"/>
                    <a:pt x="85" y="591"/>
                    <a:pt x="46" y="617"/>
                  </a:cubicBezTo>
                  <a:cubicBezTo>
                    <a:pt x="17" y="635"/>
                    <a:pt x="0" y="666"/>
                    <a:pt x="0" y="700"/>
                  </a:cubicBezTo>
                  <a:cubicBezTo>
                    <a:pt x="0" y="734"/>
                    <a:pt x="17" y="765"/>
                    <a:pt x="46" y="784"/>
                  </a:cubicBezTo>
                  <a:cubicBezTo>
                    <a:pt x="85" y="808"/>
                    <a:pt x="1017" y="1399"/>
                    <a:pt x="2183" y="1399"/>
                  </a:cubicBezTo>
                  <a:cubicBezTo>
                    <a:pt x="3349" y="1399"/>
                    <a:pt x="4281" y="808"/>
                    <a:pt x="4320" y="784"/>
                  </a:cubicBezTo>
                  <a:cubicBezTo>
                    <a:pt x="4348" y="765"/>
                    <a:pt x="4365" y="734"/>
                    <a:pt x="4365" y="700"/>
                  </a:cubicBezTo>
                  <a:cubicBezTo>
                    <a:pt x="4365" y="666"/>
                    <a:pt x="4348" y="635"/>
                    <a:pt x="4320" y="617"/>
                  </a:cubicBezTo>
                  <a:cubicBezTo>
                    <a:pt x="4281" y="591"/>
                    <a:pt x="3349" y="1"/>
                    <a:pt x="2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7"/>
            <p:cNvSpPr/>
            <p:nvPr/>
          </p:nvSpPr>
          <p:spPr>
            <a:xfrm>
              <a:off x="4475127" y="3320586"/>
              <a:ext cx="150289" cy="48157"/>
            </a:xfrm>
            <a:custGeom>
              <a:avLst/>
              <a:gdLst/>
              <a:ahLst/>
              <a:cxnLst/>
              <a:rect l="l" t="t" r="r" b="b"/>
              <a:pathLst>
                <a:path w="4366" h="1399" extrusionOk="0">
                  <a:moveTo>
                    <a:pt x="2183" y="200"/>
                  </a:moveTo>
                  <a:cubicBezTo>
                    <a:pt x="3031" y="200"/>
                    <a:pt x="3766" y="539"/>
                    <a:pt x="4067" y="700"/>
                  </a:cubicBezTo>
                  <a:cubicBezTo>
                    <a:pt x="3766" y="862"/>
                    <a:pt x="3032" y="1201"/>
                    <a:pt x="2183" y="1201"/>
                  </a:cubicBezTo>
                  <a:cubicBezTo>
                    <a:pt x="1334" y="1201"/>
                    <a:pt x="599" y="862"/>
                    <a:pt x="298" y="700"/>
                  </a:cubicBezTo>
                  <a:cubicBezTo>
                    <a:pt x="599" y="539"/>
                    <a:pt x="1333" y="200"/>
                    <a:pt x="2183" y="200"/>
                  </a:cubicBezTo>
                  <a:close/>
                  <a:moveTo>
                    <a:pt x="2183" y="1"/>
                  </a:moveTo>
                  <a:cubicBezTo>
                    <a:pt x="1016" y="1"/>
                    <a:pt x="85" y="591"/>
                    <a:pt x="46" y="617"/>
                  </a:cubicBezTo>
                  <a:cubicBezTo>
                    <a:pt x="17" y="635"/>
                    <a:pt x="0" y="666"/>
                    <a:pt x="0" y="700"/>
                  </a:cubicBezTo>
                  <a:cubicBezTo>
                    <a:pt x="0" y="734"/>
                    <a:pt x="17" y="765"/>
                    <a:pt x="46" y="784"/>
                  </a:cubicBezTo>
                  <a:cubicBezTo>
                    <a:pt x="85" y="808"/>
                    <a:pt x="1016" y="1399"/>
                    <a:pt x="2183" y="1399"/>
                  </a:cubicBezTo>
                  <a:cubicBezTo>
                    <a:pt x="3349" y="1399"/>
                    <a:pt x="4281" y="808"/>
                    <a:pt x="4320" y="784"/>
                  </a:cubicBezTo>
                  <a:cubicBezTo>
                    <a:pt x="4348" y="765"/>
                    <a:pt x="4365" y="734"/>
                    <a:pt x="4365" y="700"/>
                  </a:cubicBezTo>
                  <a:cubicBezTo>
                    <a:pt x="4365" y="666"/>
                    <a:pt x="4348" y="635"/>
                    <a:pt x="4320" y="617"/>
                  </a:cubicBezTo>
                  <a:cubicBezTo>
                    <a:pt x="4281" y="591"/>
                    <a:pt x="3349" y="1"/>
                    <a:pt x="2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7"/>
            <p:cNvSpPr/>
            <p:nvPr/>
          </p:nvSpPr>
          <p:spPr>
            <a:xfrm>
              <a:off x="3085454" y="3341274"/>
              <a:ext cx="1396555" cy="6850"/>
            </a:xfrm>
            <a:custGeom>
              <a:avLst/>
              <a:gdLst/>
              <a:ahLst/>
              <a:cxnLst/>
              <a:rect l="l" t="t" r="r" b="b"/>
              <a:pathLst>
                <a:path w="40571" h="199" extrusionOk="0">
                  <a:moveTo>
                    <a:pt x="99" y="0"/>
                  </a:moveTo>
                  <a:cubicBezTo>
                    <a:pt x="45" y="0"/>
                    <a:pt x="0" y="45"/>
                    <a:pt x="0" y="99"/>
                  </a:cubicBezTo>
                  <a:cubicBezTo>
                    <a:pt x="0" y="154"/>
                    <a:pt x="45" y="198"/>
                    <a:pt x="99" y="198"/>
                  </a:cubicBezTo>
                  <a:lnTo>
                    <a:pt x="40471" y="198"/>
                  </a:lnTo>
                  <a:cubicBezTo>
                    <a:pt x="40526" y="198"/>
                    <a:pt x="40570" y="154"/>
                    <a:pt x="40570" y="99"/>
                  </a:cubicBezTo>
                  <a:cubicBezTo>
                    <a:pt x="40570" y="45"/>
                    <a:pt x="40526" y="0"/>
                    <a:pt x="40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713615" y="3324029"/>
              <a:ext cx="143507" cy="41307"/>
            </a:xfrm>
            <a:custGeom>
              <a:avLst/>
              <a:gdLst/>
              <a:ahLst/>
              <a:cxnLst/>
              <a:rect l="l" t="t" r="r" b="b"/>
              <a:pathLst>
                <a:path w="4169" h="1200" extrusionOk="0">
                  <a:moveTo>
                    <a:pt x="2084" y="1"/>
                  </a:moveTo>
                  <a:cubicBezTo>
                    <a:pt x="933" y="1"/>
                    <a:pt x="0" y="600"/>
                    <a:pt x="0" y="600"/>
                  </a:cubicBezTo>
                  <a:cubicBezTo>
                    <a:pt x="0" y="600"/>
                    <a:pt x="933" y="1200"/>
                    <a:pt x="2084" y="1200"/>
                  </a:cubicBezTo>
                  <a:cubicBezTo>
                    <a:pt x="3236" y="1200"/>
                    <a:pt x="4169" y="600"/>
                    <a:pt x="4169" y="600"/>
                  </a:cubicBezTo>
                  <a:cubicBezTo>
                    <a:pt x="4169" y="600"/>
                    <a:pt x="3236"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333668" y="3833217"/>
            <a:ext cx="2042517" cy="120435"/>
            <a:chOff x="1439025" y="4867425"/>
            <a:chExt cx="1297825" cy="76525"/>
          </a:xfrm>
        </p:grpSpPr>
        <p:sp>
          <p:nvSpPr>
            <p:cNvPr id="854" name="Google Shape;854;p57"/>
            <p:cNvSpPr/>
            <p:nvPr/>
          </p:nvSpPr>
          <p:spPr>
            <a:xfrm>
              <a:off x="1439025" y="4867425"/>
              <a:ext cx="636500" cy="64000"/>
            </a:xfrm>
            <a:custGeom>
              <a:avLst/>
              <a:gdLst/>
              <a:ahLst/>
              <a:cxnLst/>
              <a:rect l="l" t="t" r="r" b="b"/>
              <a:pathLst>
                <a:path w="25460" h="2560" extrusionOk="0">
                  <a:moveTo>
                    <a:pt x="1002" y="0"/>
                  </a:moveTo>
                  <a:cubicBezTo>
                    <a:pt x="914" y="0"/>
                    <a:pt x="819" y="11"/>
                    <a:pt x="717" y="35"/>
                  </a:cubicBezTo>
                  <a:cubicBezTo>
                    <a:pt x="461" y="95"/>
                    <a:pt x="277" y="237"/>
                    <a:pt x="171" y="457"/>
                  </a:cubicBezTo>
                  <a:cubicBezTo>
                    <a:pt x="1" y="815"/>
                    <a:pt x="83" y="1310"/>
                    <a:pt x="233" y="1617"/>
                  </a:cubicBezTo>
                  <a:cubicBezTo>
                    <a:pt x="440" y="2045"/>
                    <a:pt x="797" y="2342"/>
                    <a:pt x="1266" y="2477"/>
                  </a:cubicBezTo>
                  <a:cubicBezTo>
                    <a:pt x="1463" y="2533"/>
                    <a:pt x="1678" y="2560"/>
                    <a:pt x="1906" y="2560"/>
                  </a:cubicBezTo>
                  <a:cubicBezTo>
                    <a:pt x="2656" y="2560"/>
                    <a:pt x="3554" y="2264"/>
                    <a:pt x="4430" y="1716"/>
                  </a:cubicBezTo>
                  <a:cubicBezTo>
                    <a:pt x="5283" y="1179"/>
                    <a:pt x="5972" y="1012"/>
                    <a:pt x="6500" y="1012"/>
                  </a:cubicBezTo>
                  <a:cubicBezTo>
                    <a:pt x="6956" y="1012"/>
                    <a:pt x="7292" y="1137"/>
                    <a:pt x="7509" y="1257"/>
                  </a:cubicBezTo>
                  <a:cubicBezTo>
                    <a:pt x="8077" y="1571"/>
                    <a:pt x="8334" y="2097"/>
                    <a:pt x="8334" y="2371"/>
                  </a:cubicBezTo>
                  <a:cubicBezTo>
                    <a:pt x="8334" y="2426"/>
                    <a:pt x="8378" y="2470"/>
                    <a:pt x="8431" y="2470"/>
                  </a:cubicBezTo>
                  <a:lnTo>
                    <a:pt x="25360" y="2470"/>
                  </a:lnTo>
                  <a:cubicBezTo>
                    <a:pt x="25415" y="2470"/>
                    <a:pt x="25459" y="2426"/>
                    <a:pt x="25459" y="2371"/>
                  </a:cubicBezTo>
                  <a:cubicBezTo>
                    <a:pt x="25459" y="2316"/>
                    <a:pt x="25415" y="2272"/>
                    <a:pt x="25360" y="2272"/>
                  </a:cubicBezTo>
                  <a:lnTo>
                    <a:pt x="8525" y="2272"/>
                  </a:lnTo>
                  <a:cubicBezTo>
                    <a:pt x="8474" y="1899"/>
                    <a:pt x="8156" y="1389"/>
                    <a:pt x="7605" y="1084"/>
                  </a:cubicBezTo>
                  <a:cubicBezTo>
                    <a:pt x="7367" y="952"/>
                    <a:pt x="6999" y="814"/>
                    <a:pt x="6500" y="814"/>
                  </a:cubicBezTo>
                  <a:cubicBezTo>
                    <a:pt x="5939" y="814"/>
                    <a:pt x="5213" y="989"/>
                    <a:pt x="4324" y="1548"/>
                  </a:cubicBezTo>
                  <a:cubicBezTo>
                    <a:pt x="3481" y="2078"/>
                    <a:pt x="2620" y="2363"/>
                    <a:pt x="1910" y="2363"/>
                  </a:cubicBezTo>
                  <a:cubicBezTo>
                    <a:pt x="1699" y="2363"/>
                    <a:pt x="1501" y="2338"/>
                    <a:pt x="1321" y="2286"/>
                  </a:cubicBezTo>
                  <a:cubicBezTo>
                    <a:pt x="901" y="2166"/>
                    <a:pt x="595" y="1912"/>
                    <a:pt x="411" y="1531"/>
                  </a:cubicBezTo>
                  <a:cubicBezTo>
                    <a:pt x="303" y="1309"/>
                    <a:pt x="199" y="862"/>
                    <a:pt x="351" y="543"/>
                  </a:cubicBezTo>
                  <a:cubicBezTo>
                    <a:pt x="428" y="379"/>
                    <a:pt x="568" y="273"/>
                    <a:pt x="763" y="228"/>
                  </a:cubicBezTo>
                  <a:cubicBezTo>
                    <a:pt x="846" y="208"/>
                    <a:pt x="927" y="198"/>
                    <a:pt x="1002" y="198"/>
                  </a:cubicBezTo>
                  <a:cubicBezTo>
                    <a:pt x="1263" y="198"/>
                    <a:pt x="1471" y="312"/>
                    <a:pt x="1580" y="521"/>
                  </a:cubicBezTo>
                  <a:cubicBezTo>
                    <a:pt x="1700" y="750"/>
                    <a:pt x="1660" y="1021"/>
                    <a:pt x="1482" y="1180"/>
                  </a:cubicBezTo>
                  <a:cubicBezTo>
                    <a:pt x="1412" y="1244"/>
                    <a:pt x="1329" y="1277"/>
                    <a:pt x="1245" y="1277"/>
                  </a:cubicBezTo>
                  <a:cubicBezTo>
                    <a:pt x="1201" y="1277"/>
                    <a:pt x="1156" y="1268"/>
                    <a:pt x="1112" y="1249"/>
                  </a:cubicBezTo>
                  <a:cubicBezTo>
                    <a:pt x="991" y="1197"/>
                    <a:pt x="906" y="1082"/>
                    <a:pt x="904" y="964"/>
                  </a:cubicBezTo>
                  <a:cubicBezTo>
                    <a:pt x="902" y="910"/>
                    <a:pt x="859" y="867"/>
                    <a:pt x="805" y="867"/>
                  </a:cubicBezTo>
                  <a:lnTo>
                    <a:pt x="803" y="867"/>
                  </a:lnTo>
                  <a:cubicBezTo>
                    <a:pt x="749" y="869"/>
                    <a:pt x="704" y="914"/>
                    <a:pt x="706" y="969"/>
                  </a:cubicBezTo>
                  <a:cubicBezTo>
                    <a:pt x="711" y="1162"/>
                    <a:pt x="843" y="1348"/>
                    <a:pt x="1034" y="1432"/>
                  </a:cubicBezTo>
                  <a:cubicBezTo>
                    <a:pt x="1103" y="1461"/>
                    <a:pt x="1174" y="1476"/>
                    <a:pt x="1245" y="1476"/>
                  </a:cubicBezTo>
                  <a:cubicBezTo>
                    <a:pt x="1377" y="1476"/>
                    <a:pt x="1507" y="1425"/>
                    <a:pt x="1615" y="1327"/>
                  </a:cubicBezTo>
                  <a:cubicBezTo>
                    <a:pt x="1859" y="1108"/>
                    <a:pt x="1918" y="738"/>
                    <a:pt x="1756" y="430"/>
                  </a:cubicBezTo>
                  <a:cubicBezTo>
                    <a:pt x="1639" y="206"/>
                    <a:pt x="1387" y="0"/>
                    <a:pt x="10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2100350" y="4867425"/>
              <a:ext cx="636500" cy="64000"/>
            </a:xfrm>
            <a:custGeom>
              <a:avLst/>
              <a:gdLst/>
              <a:ahLst/>
              <a:cxnLst/>
              <a:rect l="l" t="t" r="r" b="b"/>
              <a:pathLst>
                <a:path w="25460" h="2560" extrusionOk="0">
                  <a:moveTo>
                    <a:pt x="24458" y="0"/>
                  </a:moveTo>
                  <a:cubicBezTo>
                    <a:pt x="24074" y="0"/>
                    <a:pt x="23822" y="206"/>
                    <a:pt x="23705" y="430"/>
                  </a:cubicBezTo>
                  <a:cubicBezTo>
                    <a:pt x="23544" y="738"/>
                    <a:pt x="23601" y="1107"/>
                    <a:pt x="23845" y="1327"/>
                  </a:cubicBezTo>
                  <a:cubicBezTo>
                    <a:pt x="23954" y="1425"/>
                    <a:pt x="24083" y="1475"/>
                    <a:pt x="24215" y="1475"/>
                  </a:cubicBezTo>
                  <a:cubicBezTo>
                    <a:pt x="24285" y="1475"/>
                    <a:pt x="24357" y="1460"/>
                    <a:pt x="24426" y="1430"/>
                  </a:cubicBezTo>
                  <a:cubicBezTo>
                    <a:pt x="24619" y="1348"/>
                    <a:pt x="24750" y="1162"/>
                    <a:pt x="24754" y="969"/>
                  </a:cubicBezTo>
                  <a:cubicBezTo>
                    <a:pt x="24756" y="914"/>
                    <a:pt x="24713" y="869"/>
                    <a:pt x="24658" y="867"/>
                  </a:cubicBezTo>
                  <a:cubicBezTo>
                    <a:pt x="24603" y="874"/>
                    <a:pt x="24557" y="909"/>
                    <a:pt x="24556" y="964"/>
                  </a:cubicBezTo>
                  <a:cubicBezTo>
                    <a:pt x="24554" y="1082"/>
                    <a:pt x="24470" y="1197"/>
                    <a:pt x="24348" y="1249"/>
                  </a:cubicBezTo>
                  <a:cubicBezTo>
                    <a:pt x="24304" y="1268"/>
                    <a:pt x="24260" y="1277"/>
                    <a:pt x="24216" y="1277"/>
                  </a:cubicBezTo>
                  <a:cubicBezTo>
                    <a:pt x="24132" y="1277"/>
                    <a:pt x="24049" y="1244"/>
                    <a:pt x="23978" y="1180"/>
                  </a:cubicBezTo>
                  <a:cubicBezTo>
                    <a:pt x="23800" y="1021"/>
                    <a:pt x="23761" y="750"/>
                    <a:pt x="23880" y="521"/>
                  </a:cubicBezTo>
                  <a:cubicBezTo>
                    <a:pt x="23990" y="312"/>
                    <a:pt x="24198" y="198"/>
                    <a:pt x="24458" y="198"/>
                  </a:cubicBezTo>
                  <a:cubicBezTo>
                    <a:pt x="24534" y="198"/>
                    <a:pt x="24614" y="208"/>
                    <a:pt x="24698" y="228"/>
                  </a:cubicBezTo>
                  <a:cubicBezTo>
                    <a:pt x="24894" y="273"/>
                    <a:pt x="25032" y="379"/>
                    <a:pt x="25110" y="543"/>
                  </a:cubicBezTo>
                  <a:cubicBezTo>
                    <a:pt x="25262" y="862"/>
                    <a:pt x="25157" y="1309"/>
                    <a:pt x="25050" y="1531"/>
                  </a:cubicBezTo>
                  <a:cubicBezTo>
                    <a:pt x="24865" y="1912"/>
                    <a:pt x="24559" y="2166"/>
                    <a:pt x="24139" y="2286"/>
                  </a:cubicBezTo>
                  <a:cubicBezTo>
                    <a:pt x="23959" y="2338"/>
                    <a:pt x="23761" y="2363"/>
                    <a:pt x="23550" y="2363"/>
                  </a:cubicBezTo>
                  <a:cubicBezTo>
                    <a:pt x="22841" y="2363"/>
                    <a:pt x="21980" y="2078"/>
                    <a:pt x="21136" y="1548"/>
                  </a:cubicBezTo>
                  <a:cubicBezTo>
                    <a:pt x="20247" y="989"/>
                    <a:pt x="19521" y="814"/>
                    <a:pt x="18960" y="814"/>
                  </a:cubicBezTo>
                  <a:cubicBezTo>
                    <a:pt x="18461" y="814"/>
                    <a:pt x="18093" y="952"/>
                    <a:pt x="17856" y="1084"/>
                  </a:cubicBezTo>
                  <a:cubicBezTo>
                    <a:pt x="17305" y="1389"/>
                    <a:pt x="16986" y="1899"/>
                    <a:pt x="16936" y="2272"/>
                  </a:cubicBezTo>
                  <a:lnTo>
                    <a:pt x="100" y="2272"/>
                  </a:lnTo>
                  <a:cubicBezTo>
                    <a:pt x="45" y="2272"/>
                    <a:pt x="1" y="2316"/>
                    <a:pt x="1" y="2371"/>
                  </a:cubicBezTo>
                  <a:cubicBezTo>
                    <a:pt x="1" y="2426"/>
                    <a:pt x="45" y="2470"/>
                    <a:pt x="100" y="2470"/>
                  </a:cubicBezTo>
                  <a:lnTo>
                    <a:pt x="17029" y="2470"/>
                  </a:lnTo>
                  <a:cubicBezTo>
                    <a:pt x="17083" y="2470"/>
                    <a:pt x="17128" y="2426"/>
                    <a:pt x="17128" y="2371"/>
                  </a:cubicBezTo>
                  <a:cubicBezTo>
                    <a:pt x="17128" y="2097"/>
                    <a:pt x="17383" y="1571"/>
                    <a:pt x="17952" y="1257"/>
                  </a:cubicBezTo>
                  <a:cubicBezTo>
                    <a:pt x="18169" y="1137"/>
                    <a:pt x="18504" y="1011"/>
                    <a:pt x="18960" y="1011"/>
                  </a:cubicBezTo>
                  <a:cubicBezTo>
                    <a:pt x="19488" y="1011"/>
                    <a:pt x="20178" y="1179"/>
                    <a:pt x="21031" y="1716"/>
                  </a:cubicBezTo>
                  <a:cubicBezTo>
                    <a:pt x="21906" y="2264"/>
                    <a:pt x="22805" y="2560"/>
                    <a:pt x="23554" y="2560"/>
                  </a:cubicBezTo>
                  <a:cubicBezTo>
                    <a:pt x="23783" y="2560"/>
                    <a:pt x="23998" y="2533"/>
                    <a:pt x="24194" y="2477"/>
                  </a:cubicBezTo>
                  <a:cubicBezTo>
                    <a:pt x="24663" y="2342"/>
                    <a:pt x="25021" y="2044"/>
                    <a:pt x="25229" y="1617"/>
                  </a:cubicBezTo>
                  <a:cubicBezTo>
                    <a:pt x="25377" y="1309"/>
                    <a:pt x="25459" y="815"/>
                    <a:pt x="25288" y="457"/>
                  </a:cubicBezTo>
                  <a:cubicBezTo>
                    <a:pt x="25183" y="237"/>
                    <a:pt x="24999" y="95"/>
                    <a:pt x="24742" y="35"/>
                  </a:cubicBezTo>
                  <a:cubicBezTo>
                    <a:pt x="24641" y="11"/>
                    <a:pt x="24546" y="0"/>
                    <a:pt x="24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2071300" y="4909875"/>
              <a:ext cx="34025" cy="34075"/>
            </a:xfrm>
            <a:custGeom>
              <a:avLst/>
              <a:gdLst/>
              <a:ahLst/>
              <a:cxnLst/>
              <a:rect l="l" t="t" r="r" b="b"/>
              <a:pathLst>
                <a:path w="1361" h="1363" extrusionOk="0">
                  <a:moveTo>
                    <a:pt x="680" y="199"/>
                  </a:moveTo>
                  <a:cubicBezTo>
                    <a:pt x="946" y="199"/>
                    <a:pt x="1164" y="415"/>
                    <a:pt x="1164" y="681"/>
                  </a:cubicBezTo>
                  <a:cubicBezTo>
                    <a:pt x="1164" y="948"/>
                    <a:pt x="946" y="1164"/>
                    <a:pt x="680" y="1164"/>
                  </a:cubicBezTo>
                  <a:cubicBezTo>
                    <a:pt x="415" y="1164"/>
                    <a:pt x="198" y="948"/>
                    <a:pt x="198" y="681"/>
                  </a:cubicBezTo>
                  <a:cubicBezTo>
                    <a:pt x="198" y="415"/>
                    <a:pt x="415" y="199"/>
                    <a:pt x="680" y="199"/>
                  </a:cubicBezTo>
                  <a:close/>
                  <a:moveTo>
                    <a:pt x="680" y="1"/>
                  </a:moveTo>
                  <a:cubicBezTo>
                    <a:pt x="305" y="1"/>
                    <a:pt x="0" y="307"/>
                    <a:pt x="0" y="681"/>
                  </a:cubicBezTo>
                  <a:cubicBezTo>
                    <a:pt x="0" y="1056"/>
                    <a:pt x="305" y="1362"/>
                    <a:pt x="680" y="1362"/>
                  </a:cubicBezTo>
                  <a:cubicBezTo>
                    <a:pt x="1056" y="1362"/>
                    <a:pt x="1361" y="1056"/>
                    <a:pt x="1361" y="681"/>
                  </a:cubicBezTo>
                  <a:cubicBezTo>
                    <a:pt x="1361" y="307"/>
                    <a:pt x="1056" y="1"/>
                    <a:pt x="6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57"/>
          <p:cNvGrpSpPr/>
          <p:nvPr/>
        </p:nvGrpSpPr>
        <p:grpSpPr>
          <a:xfrm>
            <a:off x="3342402" y="4276478"/>
            <a:ext cx="2025048" cy="111937"/>
            <a:chOff x="1444575" y="5149075"/>
            <a:chExt cx="1286725" cy="71125"/>
          </a:xfrm>
        </p:grpSpPr>
        <p:sp>
          <p:nvSpPr>
            <p:cNvPr id="858" name="Google Shape;858;p57"/>
            <p:cNvSpPr/>
            <p:nvPr/>
          </p:nvSpPr>
          <p:spPr>
            <a:xfrm>
              <a:off x="2091350" y="5152875"/>
              <a:ext cx="616425" cy="67325"/>
            </a:xfrm>
            <a:custGeom>
              <a:avLst/>
              <a:gdLst/>
              <a:ahLst/>
              <a:cxnLst/>
              <a:rect l="l" t="t" r="r" b="b"/>
              <a:pathLst>
                <a:path w="24657" h="2693" extrusionOk="0">
                  <a:moveTo>
                    <a:pt x="1153" y="0"/>
                  </a:moveTo>
                  <a:cubicBezTo>
                    <a:pt x="518" y="0"/>
                    <a:pt x="1" y="516"/>
                    <a:pt x="1" y="1151"/>
                  </a:cubicBezTo>
                  <a:cubicBezTo>
                    <a:pt x="1" y="2001"/>
                    <a:pt x="693" y="2692"/>
                    <a:pt x="1542" y="2692"/>
                  </a:cubicBezTo>
                  <a:cubicBezTo>
                    <a:pt x="2654" y="2692"/>
                    <a:pt x="3563" y="1815"/>
                    <a:pt x="3614" y="717"/>
                  </a:cubicBezTo>
                  <a:lnTo>
                    <a:pt x="24558" y="717"/>
                  </a:lnTo>
                  <a:cubicBezTo>
                    <a:pt x="24613" y="717"/>
                    <a:pt x="24657" y="672"/>
                    <a:pt x="24657" y="618"/>
                  </a:cubicBezTo>
                  <a:cubicBezTo>
                    <a:pt x="24657" y="563"/>
                    <a:pt x="24613" y="519"/>
                    <a:pt x="24558" y="519"/>
                  </a:cubicBezTo>
                  <a:lnTo>
                    <a:pt x="3518" y="519"/>
                  </a:lnTo>
                  <a:cubicBezTo>
                    <a:pt x="3463" y="519"/>
                    <a:pt x="3419" y="563"/>
                    <a:pt x="3419" y="618"/>
                  </a:cubicBezTo>
                  <a:cubicBezTo>
                    <a:pt x="3419" y="1652"/>
                    <a:pt x="2577" y="2494"/>
                    <a:pt x="1542" y="2494"/>
                  </a:cubicBezTo>
                  <a:cubicBezTo>
                    <a:pt x="802" y="2494"/>
                    <a:pt x="199" y="1892"/>
                    <a:pt x="199" y="1151"/>
                  </a:cubicBezTo>
                  <a:cubicBezTo>
                    <a:pt x="199" y="625"/>
                    <a:pt x="628" y="198"/>
                    <a:pt x="1153" y="198"/>
                  </a:cubicBezTo>
                  <a:cubicBezTo>
                    <a:pt x="1523" y="198"/>
                    <a:pt x="1823" y="498"/>
                    <a:pt x="1823" y="867"/>
                  </a:cubicBezTo>
                  <a:cubicBezTo>
                    <a:pt x="1823" y="1122"/>
                    <a:pt x="1615" y="1329"/>
                    <a:pt x="1361" y="1329"/>
                  </a:cubicBezTo>
                  <a:cubicBezTo>
                    <a:pt x="1189" y="1329"/>
                    <a:pt x="1050" y="1190"/>
                    <a:pt x="1050" y="1019"/>
                  </a:cubicBezTo>
                  <a:cubicBezTo>
                    <a:pt x="1050" y="964"/>
                    <a:pt x="1006" y="920"/>
                    <a:pt x="951" y="920"/>
                  </a:cubicBezTo>
                  <a:cubicBezTo>
                    <a:pt x="896" y="920"/>
                    <a:pt x="852" y="964"/>
                    <a:pt x="852" y="1019"/>
                  </a:cubicBezTo>
                  <a:cubicBezTo>
                    <a:pt x="852" y="1299"/>
                    <a:pt x="1080" y="1527"/>
                    <a:pt x="1360" y="1527"/>
                  </a:cubicBezTo>
                  <a:cubicBezTo>
                    <a:pt x="1725" y="1527"/>
                    <a:pt x="2021" y="1231"/>
                    <a:pt x="2021" y="867"/>
                  </a:cubicBezTo>
                  <a:cubicBezTo>
                    <a:pt x="2021" y="388"/>
                    <a:pt x="1631" y="0"/>
                    <a:pt x="1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2693850" y="5149075"/>
              <a:ext cx="37450" cy="37475"/>
            </a:xfrm>
            <a:custGeom>
              <a:avLst/>
              <a:gdLst/>
              <a:ahLst/>
              <a:cxnLst/>
              <a:rect l="l" t="t" r="r" b="b"/>
              <a:pathLst>
                <a:path w="1498" h="1499" extrusionOk="0">
                  <a:moveTo>
                    <a:pt x="748" y="1"/>
                  </a:moveTo>
                  <a:cubicBezTo>
                    <a:pt x="335" y="1"/>
                    <a:pt x="0" y="336"/>
                    <a:pt x="0" y="749"/>
                  </a:cubicBezTo>
                  <a:cubicBezTo>
                    <a:pt x="0" y="1163"/>
                    <a:pt x="335" y="1498"/>
                    <a:pt x="748" y="1498"/>
                  </a:cubicBezTo>
                  <a:cubicBezTo>
                    <a:pt x="1163" y="1498"/>
                    <a:pt x="1498" y="1163"/>
                    <a:pt x="1498" y="749"/>
                  </a:cubicBezTo>
                  <a:cubicBezTo>
                    <a:pt x="1498" y="336"/>
                    <a:pt x="1163" y="1"/>
                    <a:pt x="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7"/>
            <p:cNvSpPr/>
            <p:nvPr/>
          </p:nvSpPr>
          <p:spPr>
            <a:xfrm>
              <a:off x="1468125" y="5152875"/>
              <a:ext cx="616375" cy="67325"/>
            </a:xfrm>
            <a:custGeom>
              <a:avLst/>
              <a:gdLst/>
              <a:ahLst/>
              <a:cxnLst/>
              <a:rect l="l" t="t" r="r" b="b"/>
              <a:pathLst>
                <a:path w="24655" h="2693" extrusionOk="0">
                  <a:moveTo>
                    <a:pt x="23503" y="0"/>
                  </a:moveTo>
                  <a:cubicBezTo>
                    <a:pt x="23025" y="0"/>
                    <a:pt x="22637" y="388"/>
                    <a:pt x="22637" y="867"/>
                  </a:cubicBezTo>
                  <a:cubicBezTo>
                    <a:pt x="22637" y="1231"/>
                    <a:pt x="22932" y="1527"/>
                    <a:pt x="23296" y="1527"/>
                  </a:cubicBezTo>
                  <a:cubicBezTo>
                    <a:pt x="23576" y="1527"/>
                    <a:pt x="23804" y="1299"/>
                    <a:pt x="23804" y="1019"/>
                  </a:cubicBezTo>
                  <a:cubicBezTo>
                    <a:pt x="23804" y="964"/>
                    <a:pt x="23760" y="920"/>
                    <a:pt x="23705" y="920"/>
                  </a:cubicBezTo>
                  <a:cubicBezTo>
                    <a:pt x="23650" y="920"/>
                    <a:pt x="23606" y="964"/>
                    <a:pt x="23606" y="1019"/>
                  </a:cubicBezTo>
                  <a:cubicBezTo>
                    <a:pt x="23606" y="1190"/>
                    <a:pt x="23467" y="1329"/>
                    <a:pt x="23296" y="1329"/>
                  </a:cubicBezTo>
                  <a:cubicBezTo>
                    <a:pt x="23041" y="1329"/>
                    <a:pt x="22833" y="1122"/>
                    <a:pt x="22833" y="867"/>
                  </a:cubicBezTo>
                  <a:cubicBezTo>
                    <a:pt x="22833" y="498"/>
                    <a:pt x="23134" y="198"/>
                    <a:pt x="23503" y="198"/>
                  </a:cubicBezTo>
                  <a:cubicBezTo>
                    <a:pt x="24030" y="198"/>
                    <a:pt x="24457" y="625"/>
                    <a:pt x="24457" y="1151"/>
                  </a:cubicBezTo>
                  <a:cubicBezTo>
                    <a:pt x="24457" y="1892"/>
                    <a:pt x="23855" y="2494"/>
                    <a:pt x="23114" y="2494"/>
                  </a:cubicBezTo>
                  <a:cubicBezTo>
                    <a:pt x="22079" y="2494"/>
                    <a:pt x="21237" y="1652"/>
                    <a:pt x="21237" y="618"/>
                  </a:cubicBezTo>
                  <a:cubicBezTo>
                    <a:pt x="21237" y="563"/>
                    <a:pt x="21193" y="519"/>
                    <a:pt x="21138" y="519"/>
                  </a:cubicBezTo>
                  <a:lnTo>
                    <a:pt x="99" y="519"/>
                  </a:lnTo>
                  <a:cubicBezTo>
                    <a:pt x="45" y="519"/>
                    <a:pt x="0" y="563"/>
                    <a:pt x="0" y="618"/>
                  </a:cubicBezTo>
                  <a:cubicBezTo>
                    <a:pt x="0" y="672"/>
                    <a:pt x="45" y="717"/>
                    <a:pt x="99" y="717"/>
                  </a:cubicBezTo>
                  <a:lnTo>
                    <a:pt x="21042" y="717"/>
                  </a:lnTo>
                  <a:cubicBezTo>
                    <a:pt x="21094" y="1815"/>
                    <a:pt x="22003" y="2692"/>
                    <a:pt x="23114" y="2692"/>
                  </a:cubicBezTo>
                  <a:cubicBezTo>
                    <a:pt x="23963" y="2692"/>
                    <a:pt x="24655" y="2001"/>
                    <a:pt x="24655" y="1152"/>
                  </a:cubicBezTo>
                  <a:cubicBezTo>
                    <a:pt x="24655" y="516"/>
                    <a:pt x="24139" y="0"/>
                    <a:pt x="23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7"/>
            <p:cNvSpPr/>
            <p:nvPr/>
          </p:nvSpPr>
          <p:spPr>
            <a:xfrm>
              <a:off x="1444575" y="5149075"/>
              <a:ext cx="37475" cy="37475"/>
            </a:xfrm>
            <a:custGeom>
              <a:avLst/>
              <a:gdLst/>
              <a:ahLst/>
              <a:cxnLst/>
              <a:rect l="l" t="t" r="r" b="b"/>
              <a:pathLst>
                <a:path w="1499" h="1499" extrusionOk="0">
                  <a:moveTo>
                    <a:pt x="750" y="1"/>
                  </a:moveTo>
                  <a:cubicBezTo>
                    <a:pt x="336" y="1"/>
                    <a:pt x="0" y="336"/>
                    <a:pt x="0" y="749"/>
                  </a:cubicBezTo>
                  <a:cubicBezTo>
                    <a:pt x="0" y="1163"/>
                    <a:pt x="336" y="1498"/>
                    <a:pt x="750" y="1498"/>
                  </a:cubicBezTo>
                  <a:cubicBezTo>
                    <a:pt x="1163" y="1498"/>
                    <a:pt x="1499" y="1163"/>
                    <a:pt x="1499" y="749"/>
                  </a:cubicBezTo>
                  <a:cubicBezTo>
                    <a:pt x="1499" y="336"/>
                    <a:pt x="1163" y="1"/>
                    <a:pt x="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57"/>
          <p:cNvGrpSpPr/>
          <p:nvPr/>
        </p:nvGrpSpPr>
        <p:grpSpPr>
          <a:xfrm>
            <a:off x="5946838" y="2961082"/>
            <a:ext cx="2247261" cy="173648"/>
            <a:chOff x="5297000" y="861250"/>
            <a:chExt cx="1011050" cy="78125"/>
          </a:xfrm>
        </p:grpSpPr>
        <p:sp>
          <p:nvSpPr>
            <p:cNvPr id="863" name="Google Shape;863;p57"/>
            <p:cNvSpPr/>
            <p:nvPr/>
          </p:nvSpPr>
          <p:spPr>
            <a:xfrm>
              <a:off x="5309725" y="878950"/>
              <a:ext cx="57075" cy="44300"/>
            </a:xfrm>
            <a:custGeom>
              <a:avLst/>
              <a:gdLst/>
              <a:ahLst/>
              <a:cxnLst/>
              <a:rect l="l" t="t" r="r" b="b"/>
              <a:pathLst>
                <a:path w="2283" h="1772" extrusionOk="0">
                  <a:moveTo>
                    <a:pt x="1140" y="0"/>
                  </a:moveTo>
                  <a:cubicBezTo>
                    <a:pt x="3" y="0"/>
                    <a:pt x="0" y="1771"/>
                    <a:pt x="1141" y="1771"/>
                  </a:cubicBezTo>
                  <a:cubicBezTo>
                    <a:pt x="2282" y="1771"/>
                    <a:pt x="2283" y="0"/>
                    <a:pt x="1141"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5327275" y="861250"/>
              <a:ext cx="24100" cy="31000"/>
            </a:xfrm>
            <a:custGeom>
              <a:avLst/>
              <a:gdLst/>
              <a:ahLst/>
              <a:cxnLst/>
              <a:rect l="l" t="t" r="r" b="b"/>
              <a:pathLst>
                <a:path w="964" h="1240" extrusionOk="0">
                  <a:moveTo>
                    <a:pt x="482" y="199"/>
                  </a:moveTo>
                  <a:cubicBezTo>
                    <a:pt x="636" y="199"/>
                    <a:pt x="767" y="392"/>
                    <a:pt x="767" y="620"/>
                  </a:cubicBezTo>
                  <a:cubicBezTo>
                    <a:pt x="767" y="849"/>
                    <a:pt x="636" y="1042"/>
                    <a:pt x="482" y="1042"/>
                  </a:cubicBezTo>
                  <a:cubicBezTo>
                    <a:pt x="329" y="1042"/>
                    <a:pt x="198" y="849"/>
                    <a:pt x="198" y="620"/>
                  </a:cubicBezTo>
                  <a:cubicBezTo>
                    <a:pt x="198" y="392"/>
                    <a:pt x="329" y="199"/>
                    <a:pt x="482" y="199"/>
                  </a:cubicBezTo>
                  <a:close/>
                  <a:moveTo>
                    <a:pt x="482" y="1"/>
                  </a:moveTo>
                  <a:cubicBezTo>
                    <a:pt x="217" y="1"/>
                    <a:pt x="0" y="278"/>
                    <a:pt x="0" y="620"/>
                  </a:cubicBezTo>
                  <a:cubicBezTo>
                    <a:pt x="0" y="961"/>
                    <a:pt x="217" y="1240"/>
                    <a:pt x="482" y="1240"/>
                  </a:cubicBezTo>
                  <a:cubicBezTo>
                    <a:pt x="748" y="1240"/>
                    <a:pt x="963" y="961"/>
                    <a:pt x="963" y="620"/>
                  </a:cubicBezTo>
                  <a:cubicBezTo>
                    <a:pt x="963" y="278"/>
                    <a:pt x="748"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5343450" y="873400"/>
              <a:ext cx="31050" cy="27100"/>
            </a:xfrm>
            <a:custGeom>
              <a:avLst/>
              <a:gdLst/>
              <a:ahLst/>
              <a:cxnLst/>
              <a:rect l="l" t="t" r="r" b="b"/>
              <a:pathLst>
                <a:path w="1242" h="1084" extrusionOk="0">
                  <a:moveTo>
                    <a:pt x="731" y="198"/>
                  </a:moveTo>
                  <a:cubicBezTo>
                    <a:pt x="813" y="198"/>
                    <a:pt x="879" y="225"/>
                    <a:pt x="921" y="276"/>
                  </a:cubicBezTo>
                  <a:cubicBezTo>
                    <a:pt x="1017" y="396"/>
                    <a:pt x="948" y="618"/>
                    <a:pt x="771" y="762"/>
                  </a:cubicBezTo>
                  <a:cubicBezTo>
                    <a:pt x="680" y="836"/>
                    <a:pt x="573" y="880"/>
                    <a:pt x="473" y="884"/>
                  </a:cubicBezTo>
                  <a:cubicBezTo>
                    <a:pt x="465" y="885"/>
                    <a:pt x="458" y="885"/>
                    <a:pt x="451" y="885"/>
                  </a:cubicBezTo>
                  <a:cubicBezTo>
                    <a:pt x="371" y="885"/>
                    <a:pt x="305" y="858"/>
                    <a:pt x="265" y="807"/>
                  </a:cubicBezTo>
                  <a:cubicBezTo>
                    <a:pt x="221" y="753"/>
                    <a:pt x="209" y="674"/>
                    <a:pt x="232" y="588"/>
                  </a:cubicBezTo>
                  <a:cubicBezTo>
                    <a:pt x="258" y="491"/>
                    <a:pt x="323" y="396"/>
                    <a:pt x="414" y="321"/>
                  </a:cubicBezTo>
                  <a:cubicBezTo>
                    <a:pt x="507" y="247"/>
                    <a:pt x="612" y="203"/>
                    <a:pt x="714" y="199"/>
                  </a:cubicBezTo>
                  <a:cubicBezTo>
                    <a:pt x="719" y="199"/>
                    <a:pt x="725" y="198"/>
                    <a:pt x="731" y="198"/>
                  </a:cubicBezTo>
                  <a:close/>
                  <a:moveTo>
                    <a:pt x="734" y="0"/>
                  </a:moveTo>
                  <a:cubicBezTo>
                    <a:pt x="724" y="0"/>
                    <a:pt x="714" y="0"/>
                    <a:pt x="705" y="1"/>
                  </a:cubicBezTo>
                  <a:cubicBezTo>
                    <a:pt x="561" y="7"/>
                    <a:pt x="414" y="66"/>
                    <a:pt x="290" y="168"/>
                  </a:cubicBezTo>
                  <a:cubicBezTo>
                    <a:pt x="165" y="268"/>
                    <a:pt x="77" y="399"/>
                    <a:pt x="41" y="538"/>
                  </a:cubicBezTo>
                  <a:cubicBezTo>
                    <a:pt x="1" y="687"/>
                    <a:pt x="27" y="827"/>
                    <a:pt x="112" y="931"/>
                  </a:cubicBezTo>
                  <a:cubicBezTo>
                    <a:pt x="191" y="1030"/>
                    <a:pt x="312" y="1084"/>
                    <a:pt x="454" y="1084"/>
                  </a:cubicBezTo>
                  <a:cubicBezTo>
                    <a:pt x="464" y="1084"/>
                    <a:pt x="473" y="1082"/>
                    <a:pt x="482" y="1082"/>
                  </a:cubicBezTo>
                  <a:cubicBezTo>
                    <a:pt x="625" y="1076"/>
                    <a:pt x="771" y="1017"/>
                    <a:pt x="896" y="915"/>
                  </a:cubicBezTo>
                  <a:cubicBezTo>
                    <a:pt x="1162" y="700"/>
                    <a:pt x="1241" y="358"/>
                    <a:pt x="1075" y="152"/>
                  </a:cubicBezTo>
                  <a:cubicBezTo>
                    <a:pt x="995" y="53"/>
                    <a:pt x="875"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5346400" y="895850"/>
              <a:ext cx="31725" cy="24450"/>
            </a:xfrm>
            <a:custGeom>
              <a:avLst/>
              <a:gdLst/>
              <a:ahLst/>
              <a:cxnLst/>
              <a:rect l="l" t="t" r="r" b="b"/>
              <a:pathLst>
                <a:path w="1269" h="978" extrusionOk="0">
                  <a:moveTo>
                    <a:pt x="567" y="198"/>
                  </a:moveTo>
                  <a:cubicBezTo>
                    <a:pt x="608" y="198"/>
                    <a:pt x="651" y="203"/>
                    <a:pt x="693" y="212"/>
                  </a:cubicBezTo>
                  <a:cubicBezTo>
                    <a:pt x="809" y="235"/>
                    <a:pt x="910" y="291"/>
                    <a:pt x="976" y="367"/>
                  </a:cubicBezTo>
                  <a:cubicBezTo>
                    <a:pt x="1036" y="433"/>
                    <a:pt x="1061" y="507"/>
                    <a:pt x="1047" y="577"/>
                  </a:cubicBezTo>
                  <a:cubicBezTo>
                    <a:pt x="1032" y="644"/>
                    <a:pt x="979" y="703"/>
                    <a:pt x="898" y="739"/>
                  </a:cubicBezTo>
                  <a:cubicBezTo>
                    <a:pt x="839" y="766"/>
                    <a:pt x="770" y="780"/>
                    <a:pt x="698" y="780"/>
                  </a:cubicBezTo>
                  <a:cubicBezTo>
                    <a:pt x="658" y="780"/>
                    <a:pt x="616" y="776"/>
                    <a:pt x="575" y="767"/>
                  </a:cubicBezTo>
                  <a:cubicBezTo>
                    <a:pt x="460" y="742"/>
                    <a:pt x="360" y="686"/>
                    <a:pt x="292" y="612"/>
                  </a:cubicBezTo>
                  <a:cubicBezTo>
                    <a:pt x="232" y="544"/>
                    <a:pt x="207" y="470"/>
                    <a:pt x="222" y="401"/>
                  </a:cubicBezTo>
                  <a:cubicBezTo>
                    <a:pt x="236" y="333"/>
                    <a:pt x="290" y="274"/>
                    <a:pt x="372" y="238"/>
                  </a:cubicBezTo>
                  <a:cubicBezTo>
                    <a:pt x="429" y="211"/>
                    <a:pt x="496" y="198"/>
                    <a:pt x="567" y="198"/>
                  </a:cubicBezTo>
                  <a:close/>
                  <a:moveTo>
                    <a:pt x="568" y="0"/>
                  </a:moveTo>
                  <a:cubicBezTo>
                    <a:pt x="469" y="0"/>
                    <a:pt x="373" y="19"/>
                    <a:pt x="290" y="57"/>
                  </a:cubicBezTo>
                  <a:cubicBezTo>
                    <a:pt x="149" y="120"/>
                    <a:pt x="56" y="229"/>
                    <a:pt x="29" y="360"/>
                  </a:cubicBezTo>
                  <a:cubicBezTo>
                    <a:pt x="0" y="492"/>
                    <a:pt x="42" y="627"/>
                    <a:pt x="145" y="743"/>
                  </a:cubicBezTo>
                  <a:cubicBezTo>
                    <a:pt x="240" y="849"/>
                    <a:pt x="378" y="927"/>
                    <a:pt x="534" y="960"/>
                  </a:cubicBezTo>
                  <a:cubicBezTo>
                    <a:pt x="591" y="971"/>
                    <a:pt x="645" y="978"/>
                    <a:pt x="700" y="978"/>
                  </a:cubicBezTo>
                  <a:cubicBezTo>
                    <a:pt x="799" y="978"/>
                    <a:pt x="895" y="958"/>
                    <a:pt x="979" y="921"/>
                  </a:cubicBezTo>
                  <a:cubicBezTo>
                    <a:pt x="1120" y="857"/>
                    <a:pt x="1212" y="749"/>
                    <a:pt x="1241" y="617"/>
                  </a:cubicBezTo>
                  <a:cubicBezTo>
                    <a:pt x="1268" y="485"/>
                    <a:pt x="1228" y="350"/>
                    <a:pt x="1125" y="235"/>
                  </a:cubicBezTo>
                  <a:cubicBezTo>
                    <a:pt x="1030" y="128"/>
                    <a:pt x="892" y="50"/>
                    <a:pt x="735" y="17"/>
                  </a:cubicBezTo>
                  <a:cubicBezTo>
                    <a:pt x="679" y="6"/>
                    <a:pt x="623"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5335125" y="909600"/>
              <a:ext cx="26475" cy="29775"/>
            </a:xfrm>
            <a:custGeom>
              <a:avLst/>
              <a:gdLst/>
              <a:ahLst/>
              <a:cxnLst/>
              <a:rect l="l" t="t" r="r" b="b"/>
              <a:pathLst>
                <a:path w="1059" h="1191" extrusionOk="0">
                  <a:moveTo>
                    <a:pt x="428" y="199"/>
                  </a:moveTo>
                  <a:cubicBezTo>
                    <a:pt x="469" y="199"/>
                    <a:pt x="514" y="209"/>
                    <a:pt x="559" y="232"/>
                  </a:cubicBezTo>
                  <a:cubicBezTo>
                    <a:pt x="649" y="278"/>
                    <a:pt x="729" y="360"/>
                    <a:pt x="782" y="466"/>
                  </a:cubicBezTo>
                  <a:cubicBezTo>
                    <a:pt x="836" y="571"/>
                    <a:pt x="856" y="685"/>
                    <a:pt x="840" y="784"/>
                  </a:cubicBezTo>
                  <a:cubicBezTo>
                    <a:pt x="825" y="872"/>
                    <a:pt x="784" y="939"/>
                    <a:pt x="721" y="970"/>
                  </a:cubicBezTo>
                  <a:cubicBezTo>
                    <a:pt x="694" y="984"/>
                    <a:pt x="663" y="991"/>
                    <a:pt x="631" y="991"/>
                  </a:cubicBezTo>
                  <a:cubicBezTo>
                    <a:pt x="589" y="991"/>
                    <a:pt x="545" y="980"/>
                    <a:pt x="499" y="957"/>
                  </a:cubicBezTo>
                  <a:cubicBezTo>
                    <a:pt x="410" y="911"/>
                    <a:pt x="330" y="829"/>
                    <a:pt x="277" y="724"/>
                  </a:cubicBezTo>
                  <a:cubicBezTo>
                    <a:pt x="223" y="618"/>
                    <a:pt x="202" y="505"/>
                    <a:pt x="219" y="406"/>
                  </a:cubicBezTo>
                  <a:cubicBezTo>
                    <a:pt x="234" y="317"/>
                    <a:pt x="275" y="251"/>
                    <a:pt x="338" y="219"/>
                  </a:cubicBezTo>
                  <a:cubicBezTo>
                    <a:pt x="365" y="205"/>
                    <a:pt x="395" y="199"/>
                    <a:pt x="428" y="199"/>
                  </a:cubicBezTo>
                  <a:close/>
                  <a:moveTo>
                    <a:pt x="428" y="0"/>
                  </a:moveTo>
                  <a:cubicBezTo>
                    <a:pt x="365" y="0"/>
                    <a:pt x="304" y="14"/>
                    <a:pt x="248" y="42"/>
                  </a:cubicBezTo>
                  <a:cubicBezTo>
                    <a:pt x="128" y="103"/>
                    <a:pt x="49" y="221"/>
                    <a:pt x="24" y="373"/>
                  </a:cubicBezTo>
                  <a:cubicBezTo>
                    <a:pt x="0" y="515"/>
                    <a:pt x="28" y="670"/>
                    <a:pt x="101" y="814"/>
                  </a:cubicBezTo>
                  <a:cubicBezTo>
                    <a:pt x="172" y="956"/>
                    <a:pt x="283" y="1070"/>
                    <a:pt x="411" y="1134"/>
                  </a:cubicBezTo>
                  <a:cubicBezTo>
                    <a:pt x="485" y="1171"/>
                    <a:pt x="559" y="1190"/>
                    <a:pt x="631" y="1190"/>
                  </a:cubicBezTo>
                  <a:cubicBezTo>
                    <a:pt x="694" y="1190"/>
                    <a:pt x="755" y="1176"/>
                    <a:pt x="811" y="1147"/>
                  </a:cubicBezTo>
                  <a:cubicBezTo>
                    <a:pt x="931" y="1086"/>
                    <a:pt x="1010" y="969"/>
                    <a:pt x="1035" y="816"/>
                  </a:cubicBezTo>
                  <a:cubicBezTo>
                    <a:pt x="1058" y="674"/>
                    <a:pt x="1031" y="519"/>
                    <a:pt x="958" y="376"/>
                  </a:cubicBezTo>
                  <a:cubicBezTo>
                    <a:pt x="886" y="234"/>
                    <a:pt x="776" y="119"/>
                    <a:pt x="648" y="55"/>
                  </a:cubicBezTo>
                  <a:cubicBezTo>
                    <a:pt x="574" y="18"/>
                    <a:pt x="500" y="0"/>
                    <a:pt x="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7"/>
            <p:cNvSpPr/>
            <p:nvPr/>
          </p:nvSpPr>
          <p:spPr>
            <a:xfrm>
              <a:off x="5313750" y="909000"/>
              <a:ext cx="26225" cy="30000"/>
            </a:xfrm>
            <a:custGeom>
              <a:avLst/>
              <a:gdLst/>
              <a:ahLst/>
              <a:cxnLst/>
              <a:rect l="l" t="t" r="r" b="b"/>
              <a:pathLst>
                <a:path w="1049" h="1200" extrusionOk="0">
                  <a:moveTo>
                    <a:pt x="617" y="198"/>
                  </a:moveTo>
                  <a:cubicBezTo>
                    <a:pt x="644" y="198"/>
                    <a:pt x="672" y="203"/>
                    <a:pt x="696" y="215"/>
                  </a:cubicBezTo>
                  <a:cubicBezTo>
                    <a:pt x="760" y="242"/>
                    <a:pt x="806" y="306"/>
                    <a:pt x="824" y="395"/>
                  </a:cubicBezTo>
                  <a:cubicBezTo>
                    <a:pt x="846" y="492"/>
                    <a:pt x="832" y="607"/>
                    <a:pt x="784" y="715"/>
                  </a:cubicBezTo>
                  <a:cubicBezTo>
                    <a:pt x="736" y="823"/>
                    <a:pt x="661" y="909"/>
                    <a:pt x="573" y="960"/>
                  </a:cubicBezTo>
                  <a:cubicBezTo>
                    <a:pt x="524" y="987"/>
                    <a:pt x="476" y="1001"/>
                    <a:pt x="432" y="1001"/>
                  </a:cubicBezTo>
                  <a:cubicBezTo>
                    <a:pt x="404" y="1001"/>
                    <a:pt x="377" y="996"/>
                    <a:pt x="352" y="985"/>
                  </a:cubicBezTo>
                  <a:cubicBezTo>
                    <a:pt x="289" y="956"/>
                    <a:pt x="243" y="892"/>
                    <a:pt x="225" y="805"/>
                  </a:cubicBezTo>
                  <a:cubicBezTo>
                    <a:pt x="203" y="706"/>
                    <a:pt x="217" y="593"/>
                    <a:pt x="265" y="484"/>
                  </a:cubicBezTo>
                  <a:cubicBezTo>
                    <a:pt x="342" y="312"/>
                    <a:pt x="489" y="198"/>
                    <a:pt x="617" y="198"/>
                  </a:cubicBezTo>
                  <a:close/>
                  <a:moveTo>
                    <a:pt x="618" y="0"/>
                  </a:moveTo>
                  <a:cubicBezTo>
                    <a:pt x="412" y="0"/>
                    <a:pt x="194" y="156"/>
                    <a:pt x="84" y="404"/>
                  </a:cubicBezTo>
                  <a:cubicBezTo>
                    <a:pt x="19" y="550"/>
                    <a:pt x="1" y="707"/>
                    <a:pt x="31" y="847"/>
                  </a:cubicBezTo>
                  <a:cubicBezTo>
                    <a:pt x="64" y="998"/>
                    <a:pt x="149" y="1111"/>
                    <a:pt x="273" y="1166"/>
                  </a:cubicBezTo>
                  <a:cubicBezTo>
                    <a:pt x="324" y="1188"/>
                    <a:pt x="377" y="1200"/>
                    <a:pt x="433" y="1200"/>
                  </a:cubicBezTo>
                  <a:cubicBezTo>
                    <a:pt x="511" y="1200"/>
                    <a:pt x="592" y="1176"/>
                    <a:pt x="672" y="1132"/>
                  </a:cubicBezTo>
                  <a:cubicBezTo>
                    <a:pt x="795" y="1060"/>
                    <a:pt x="900" y="942"/>
                    <a:pt x="965" y="796"/>
                  </a:cubicBezTo>
                  <a:cubicBezTo>
                    <a:pt x="1030" y="649"/>
                    <a:pt x="1048" y="491"/>
                    <a:pt x="1018" y="352"/>
                  </a:cubicBezTo>
                  <a:cubicBezTo>
                    <a:pt x="986" y="202"/>
                    <a:pt x="900" y="88"/>
                    <a:pt x="776" y="34"/>
                  </a:cubicBezTo>
                  <a:cubicBezTo>
                    <a:pt x="726" y="11"/>
                    <a:pt x="672" y="0"/>
                    <a:pt x="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5297000" y="894650"/>
              <a:ext cx="33400" cy="24650"/>
            </a:xfrm>
            <a:custGeom>
              <a:avLst/>
              <a:gdLst/>
              <a:ahLst/>
              <a:cxnLst/>
              <a:rect l="l" t="t" r="r" b="b"/>
              <a:pathLst>
                <a:path w="1336" h="986" extrusionOk="0">
                  <a:moveTo>
                    <a:pt x="747" y="199"/>
                  </a:moveTo>
                  <a:cubicBezTo>
                    <a:pt x="908" y="199"/>
                    <a:pt x="1045" y="270"/>
                    <a:pt x="1076" y="383"/>
                  </a:cubicBezTo>
                  <a:cubicBezTo>
                    <a:pt x="1115" y="532"/>
                    <a:pt x="962" y="708"/>
                    <a:pt x="742" y="768"/>
                  </a:cubicBezTo>
                  <a:cubicBezTo>
                    <a:pt x="691" y="781"/>
                    <a:pt x="640" y="788"/>
                    <a:pt x="591" y="788"/>
                  </a:cubicBezTo>
                  <a:cubicBezTo>
                    <a:pt x="429" y="788"/>
                    <a:pt x="292" y="717"/>
                    <a:pt x="261" y="602"/>
                  </a:cubicBezTo>
                  <a:cubicBezTo>
                    <a:pt x="221" y="454"/>
                    <a:pt x="375" y="278"/>
                    <a:pt x="595" y="219"/>
                  </a:cubicBezTo>
                  <a:cubicBezTo>
                    <a:pt x="646" y="205"/>
                    <a:pt x="698" y="199"/>
                    <a:pt x="747" y="199"/>
                  </a:cubicBezTo>
                  <a:close/>
                  <a:moveTo>
                    <a:pt x="746" y="1"/>
                  </a:moveTo>
                  <a:cubicBezTo>
                    <a:pt x="680" y="1"/>
                    <a:pt x="612" y="9"/>
                    <a:pt x="544" y="28"/>
                  </a:cubicBezTo>
                  <a:lnTo>
                    <a:pt x="543" y="28"/>
                  </a:lnTo>
                  <a:cubicBezTo>
                    <a:pt x="213" y="116"/>
                    <a:pt x="1" y="396"/>
                    <a:pt x="70" y="653"/>
                  </a:cubicBezTo>
                  <a:cubicBezTo>
                    <a:pt x="125" y="858"/>
                    <a:pt x="340" y="985"/>
                    <a:pt x="591" y="985"/>
                  </a:cubicBezTo>
                  <a:cubicBezTo>
                    <a:pt x="658" y="985"/>
                    <a:pt x="725" y="976"/>
                    <a:pt x="793" y="958"/>
                  </a:cubicBezTo>
                  <a:cubicBezTo>
                    <a:pt x="1123" y="869"/>
                    <a:pt x="1335" y="589"/>
                    <a:pt x="1267" y="333"/>
                  </a:cubicBezTo>
                  <a:cubicBezTo>
                    <a:pt x="1213" y="129"/>
                    <a:pt x="997" y="1"/>
                    <a:pt x="7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5302200" y="872700"/>
              <a:ext cx="32925" cy="26700"/>
            </a:xfrm>
            <a:custGeom>
              <a:avLst/>
              <a:gdLst/>
              <a:ahLst/>
              <a:cxnLst/>
              <a:rect l="l" t="t" r="r" b="b"/>
              <a:pathLst>
                <a:path w="1317" h="1068" extrusionOk="0">
                  <a:moveTo>
                    <a:pt x="521" y="198"/>
                  </a:moveTo>
                  <a:cubicBezTo>
                    <a:pt x="616" y="198"/>
                    <a:pt x="727" y="233"/>
                    <a:pt x="825" y="305"/>
                  </a:cubicBezTo>
                  <a:cubicBezTo>
                    <a:pt x="1010" y="439"/>
                    <a:pt x="1089" y="657"/>
                    <a:pt x="999" y="782"/>
                  </a:cubicBezTo>
                  <a:cubicBezTo>
                    <a:pt x="957" y="841"/>
                    <a:pt x="882" y="870"/>
                    <a:pt x="795" y="870"/>
                  </a:cubicBezTo>
                  <a:cubicBezTo>
                    <a:pt x="699" y="870"/>
                    <a:pt x="588" y="834"/>
                    <a:pt x="491" y="764"/>
                  </a:cubicBezTo>
                  <a:cubicBezTo>
                    <a:pt x="306" y="629"/>
                    <a:pt x="227" y="411"/>
                    <a:pt x="317" y="287"/>
                  </a:cubicBezTo>
                  <a:cubicBezTo>
                    <a:pt x="360" y="227"/>
                    <a:pt x="434" y="198"/>
                    <a:pt x="521" y="198"/>
                  </a:cubicBezTo>
                  <a:close/>
                  <a:moveTo>
                    <a:pt x="522" y="1"/>
                  </a:moveTo>
                  <a:cubicBezTo>
                    <a:pt x="372" y="1"/>
                    <a:pt x="238" y="57"/>
                    <a:pt x="156" y="169"/>
                  </a:cubicBezTo>
                  <a:cubicBezTo>
                    <a:pt x="0" y="384"/>
                    <a:pt x="99" y="723"/>
                    <a:pt x="375" y="924"/>
                  </a:cubicBezTo>
                  <a:cubicBezTo>
                    <a:pt x="507" y="1020"/>
                    <a:pt x="657" y="1067"/>
                    <a:pt x="794" y="1067"/>
                  </a:cubicBezTo>
                  <a:cubicBezTo>
                    <a:pt x="943" y="1067"/>
                    <a:pt x="1078" y="1010"/>
                    <a:pt x="1160" y="898"/>
                  </a:cubicBezTo>
                  <a:cubicBezTo>
                    <a:pt x="1316" y="683"/>
                    <a:pt x="1217" y="345"/>
                    <a:pt x="941" y="145"/>
                  </a:cubicBezTo>
                  <a:cubicBezTo>
                    <a:pt x="809" y="49"/>
                    <a:pt x="659"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5402650" y="878950"/>
              <a:ext cx="57100" cy="44300"/>
            </a:xfrm>
            <a:custGeom>
              <a:avLst/>
              <a:gdLst/>
              <a:ahLst/>
              <a:cxnLst/>
              <a:rect l="l" t="t" r="r" b="b"/>
              <a:pathLst>
                <a:path w="2284" h="1772" extrusionOk="0">
                  <a:moveTo>
                    <a:pt x="1141" y="0"/>
                  </a:moveTo>
                  <a:cubicBezTo>
                    <a:pt x="2" y="0"/>
                    <a:pt x="1" y="1771"/>
                    <a:pt x="1142" y="1771"/>
                  </a:cubicBezTo>
                  <a:cubicBezTo>
                    <a:pt x="2281" y="1771"/>
                    <a:pt x="2283" y="0"/>
                    <a:pt x="1142" y="0"/>
                  </a:cubicBezTo>
                  <a:cubicBezTo>
                    <a:pt x="1142"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7"/>
            <p:cNvSpPr/>
            <p:nvPr/>
          </p:nvSpPr>
          <p:spPr>
            <a:xfrm>
              <a:off x="5420200" y="861250"/>
              <a:ext cx="24100" cy="31000"/>
            </a:xfrm>
            <a:custGeom>
              <a:avLst/>
              <a:gdLst/>
              <a:ahLst/>
              <a:cxnLst/>
              <a:rect l="l" t="t" r="r" b="b"/>
              <a:pathLst>
                <a:path w="964" h="1240" extrusionOk="0">
                  <a:moveTo>
                    <a:pt x="483" y="199"/>
                  </a:moveTo>
                  <a:cubicBezTo>
                    <a:pt x="637" y="199"/>
                    <a:pt x="766" y="392"/>
                    <a:pt x="766" y="620"/>
                  </a:cubicBezTo>
                  <a:cubicBezTo>
                    <a:pt x="766"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4" y="961"/>
                    <a:pt x="964" y="620"/>
                  </a:cubicBezTo>
                  <a:cubicBezTo>
                    <a:pt x="964"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7"/>
            <p:cNvSpPr/>
            <p:nvPr/>
          </p:nvSpPr>
          <p:spPr>
            <a:xfrm>
              <a:off x="5436400" y="873400"/>
              <a:ext cx="31025" cy="27100"/>
            </a:xfrm>
            <a:custGeom>
              <a:avLst/>
              <a:gdLst/>
              <a:ahLst/>
              <a:cxnLst/>
              <a:rect l="l" t="t" r="r" b="b"/>
              <a:pathLst>
                <a:path w="1241" h="1084" extrusionOk="0">
                  <a:moveTo>
                    <a:pt x="730" y="198"/>
                  </a:moveTo>
                  <a:cubicBezTo>
                    <a:pt x="811" y="198"/>
                    <a:pt x="879" y="225"/>
                    <a:pt x="919" y="276"/>
                  </a:cubicBezTo>
                  <a:cubicBezTo>
                    <a:pt x="1017" y="396"/>
                    <a:pt x="948" y="618"/>
                    <a:pt x="771" y="762"/>
                  </a:cubicBezTo>
                  <a:cubicBezTo>
                    <a:pt x="678" y="836"/>
                    <a:pt x="573" y="880"/>
                    <a:pt x="471" y="884"/>
                  </a:cubicBezTo>
                  <a:cubicBezTo>
                    <a:pt x="464" y="885"/>
                    <a:pt x="456" y="885"/>
                    <a:pt x="449" y="885"/>
                  </a:cubicBezTo>
                  <a:cubicBezTo>
                    <a:pt x="368" y="885"/>
                    <a:pt x="304" y="858"/>
                    <a:pt x="264" y="807"/>
                  </a:cubicBezTo>
                  <a:cubicBezTo>
                    <a:pt x="219" y="753"/>
                    <a:pt x="209" y="674"/>
                    <a:pt x="231" y="588"/>
                  </a:cubicBezTo>
                  <a:cubicBezTo>
                    <a:pt x="257" y="491"/>
                    <a:pt x="321" y="396"/>
                    <a:pt x="414" y="321"/>
                  </a:cubicBezTo>
                  <a:cubicBezTo>
                    <a:pt x="505" y="247"/>
                    <a:pt x="612" y="203"/>
                    <a:pt x="712" y="199"/>
                  </a:cubicBezTo>
                  <a:cubicBezTo>
                    <a:pt x="718" y="199"/>
                    <a:pt x="724" y="198"/>
                    <a:pt x="730" y="198"/>
                  </a:cubicBezTo>
                  <a:close/>
                  <a:moveTo>
                    <a:pt x="733" y="0"/>
                  </a:moveTo>
                  <a:cubicBezTo>
                    <a:pt x="723" y="0"/>
                    <a:pt x="713" y="0"/>
                    <a:pt x="703" y="1"/>
                  </a:cubicBezTo>
                  <a:cubicBezTo>
                    <a:pt x="561" y="7"/>
                    <a:pt x="414" y="66"/>
                    <a:pt x="288" y="168"/>
                  </a:cubicBezTo>
                  <a:cubicBezTo>
                    <a:pt x="165" y="268"/>
                    <a:pt x="76" y="399"/>
                    <a:pt x="40" y="538"/>
                  </a:cubicBezTo>
                  <a:cubicBezTo>
                    <a:pt x="0" y="687"/>
                    <a:pt x="25" y="827"/>
                    <a:pt x="110" y="931"/>
                  </a:cubicBezTo>
                  <a:cubicBezTo>
                    <a:pt x="189" y="1030"/>
                    <a:pt x="311" y="1084"/>
                    <a:pt x="453" y="1084"/>
                  </a:cubicBezTo>
                  <a:cubicBezTo>
                    <a:pt x="462" y="1084"/>
                    <a:pt x="471" y="1082"/>
                    <a:pt x="481" y="1082"/>
                  </a:cubicBezTo>
                  <a:cubicBezTo>
                    <a:pt x="623" y="1076"/>
                    <a:pt x="771" y="1017"/>
                    <a:pt x="896" y="915"/>
                  </a:cubicBezTo>
                  <a:cubicBezTo>
                    <a:pt x="1160" y="700"/>
                    <a:pt x="1241" y="358"/>
                    <a:pt x="1073" y="152"/>
                  </a:cubicBezTo>
                  <a:cubicBezTo>
                    <a:pt x="994" y="53"/>
                    <a:pt x="877"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5439325" y="895850"/>
              <a:ext cx="31725" cy="24450"/>
            </a:xfrm>
            <a:custGeom>
              <a:avLst/>
              <a:gdLst/>
              <a:ahLst/>
              <a:cxnLst/>
              <a:rect l="l" t="t" r="r" b="b"/>
              <a:pathLst>
                <a:path w="1269" h="978" extrusionOk="0">
                  <a:moveTo>
                    <a:pt x="568" y="198"/>
                  </a:moveTo>
                  <a:cubicBezTo>
                    <a:pt x="609" y="198"/>
                    <a:pt x="651" y="203"/>
                    <a:pt x="694" y="212"/>
                  </a:cubicBezTo>
                  <a:cubicBezTo>
                    <a:pt x="809" y="235"/>
                    <a:pt x="910" y="291"/>
                    <a:pt x="977" y="367"/>
                  </a:cubicBezTo>
                  <a:cubicBezTo>
                    <a:pt x="1037" y="433"/>
                    <a:pt x="1061" y="507"/>
                    <a:pt x="1047" y="577"/>
                  </a:cubicBezTo>
                  <a:cubicBezTo>
                    <a:pt x="1033" y="644"/>
                    <a:pt x="979" y="703"/>
                    <a:pt x="897" y="739"/>
                  </a:cubicBezTo>
                  <a:cubicBezTo>
                    <a:pt x="839" y="766"/>
                    <a:pt x="771" y="780"/>
                    <a:pt x="699" y="780"/>
                  </a:cubicBezTo>
                  <a:cubicBezTo>
                    <a:pt x="659" y="780"/>
                    <a:pt x="617" y="776"/>
                    <a:pt x="575" y="767"/>
                  </a:cubicBezTo>
                  <a:cubicBezTo>
                    <a:pt x="459" y="742"/>
                    <a:pt x="359" y="686"/>
                    <a:pt x="293" y="612"/>
                  </a:cubicBezTo>
                  <a:cubicBezTo>
                    <a:pt x="233" y="544"/>
                    <a:pt x="208" y="470"/>
                    <a:pt x="222" y="401"/>
                  </a:cubicBezTo>
                  <a:cubicBezTo>
                    <a:pt x="237" y="333"/>
                    <a:pt x="290" y="274"/>
                    <a:pt x="371" y="238"/>
                  </a:cubicBezTo>
                  <a:cubicBezTo>
                    <a:pt x="429" y="211"/>
                    <a:pt x="497" y="198"/>
                    <a:pt x="568" y="198"/>
                  </a:cubicBezTo>
                  <a:close/>
                  <a:moveTo>
                    <a:pt x="568" y="0"/>
                  </a:moveTo>
                  <a:cubicBezTo>
                    <a:pt x="469" y="0"/>
                    <a:pt x="374" y="19"/>
                    <a:pt x="290" y="57"/>
                  </a:cubicBezTo>
                  <a:cubicBezTo>
                    <a:pt x="149" y="120"/>
                    <a:pt x="57" y="229"/>
                    <a:pt x="28" y="360"/>
                  </a:cubicBezTo>
                  <a:cubicBezTo>
                    <a:pt x="1" y="492"/>
                    <a:pt x="41" y="627"/>
                    <a:pt x="144" y="743"/>
                  </a:cubicBezTo>
                  <a:cubicBezTo>
                    <a:pt x="239" y="849"/>
                    <a:pt x="377" y="927"/>
                    <a:pt x="534" y="960"/>
                  </a:cubicBezTo>
                  <a:lnTo>
                    <a:pt x="535" y="960"/>
                  </a:lnTo>
                  <a:cubicBezTo>
                    <a:pt x="590" y="971"/>
                    <a:pt x="646" y="978"/>
                    <a:pt x="700" y="978"/>
                  </a:cubicBezTo>
                  <a:cubicBezTo>
                    <a:pt x="800" y="978"/>
                    <a:pt x="895" y="958"/>
                    <a:pt x="979" y="921"/>
                  </a:cubicBezTo>
                  <a:cubicBezTo>
                    <a:pt x="1120" y="857"/>
                    <a:pt x="1213" y="749"/>
                    <a:pt x="1240" y="617"/>
                  </a:cubicBezTo>
                  <a:cubicBezTo>
                    <a:pt x="1269" y="485"/>
                    <a:pt x="1227" y="350"/>
                    <a:pt x="1125" y="235"/>
                  </a:cubicBezTo>
                  <a:cubicBezTo>
                    <a:pt x="1030" y="128"/>
                    <a:pt x="891" y="50"/>
                    <a:pt x="734" y="17"/>
                  </a:cubicBezTo>
                  <a:cubicBezTo>
                    <a:pt x="679" y="6"/>
                    <a:pt x="623"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7"/>
            <p:cNvSpPr/>
            <p:nvPr/>
          </p:nvSpPr>
          <p:spPr>
            <a:xfrm>
              <a:off x="5428025" y="909600"/>
              <a:ext cx="26500" cy="29775"/>
            </a:xfrm>
            <a:custGeom>
              <a:avLst/>
              <a:gdLst/>
              <a:ahLst/>
              <a:cxnLst/>
              <a:rect l="l" t="t" r="r" b="b"/>
              <a:pathLst>
                <a:path w="1060" h="1191" extrusionOk="0">
                  <a:moveTo>
                    <a:pt x="429" y="199"/>
                  </a:moveTo>
                  <a:cubicBezTo>
                    <a:pt x="470" y="199"/>
                    <a:pt x="514" y="209"/>
                    <a:pt x="560" y="232"/>
                  </a:cubicBezTo>
                  <a:cubicBezTo>
                    <a:pt x="650" y="278"/>
                    <a:pt x="729" y="360"/>
                    <a:pt x="782" y="466"/>
                  </a:cubicBezTo>
                  <a:cubicBezTo>
                    <a:pt x="837" y="571"/>
                    <a:pt x="857" y="685"/>
                    <a:pt x="841" y="784"/>
                  </a:cubicBezTo>
                  <a:cubicBezTo>
                    <a:pt x="827" y="872"/>
                    <a:pt x="784" y="939"/>
                    <a:pt x="721" y="970"/>
                  </a:cubicBezTo>
                  <a:cubicBezTo>
                    <a:pt x="694" y="984"/>
                    <a:pt x="664" y="991"/>
                    <a:pt x="632" y="991"/>
                  </a:cubicBezTo>
                  <a:cubicBezTo>
                    <a:pt x="591" y="991"/>
                    <a:pt x="546" y="980"/>
                    <a:pt x="501" y="957"/>
                  </a:cubicBezTo>
                  <a:cubicBezTo>
                    <a:pt x="411" y="911"/>
                    <a:pt x="332" y="829"/>
                    <a:pt x="278" y="724"/>
                  </a:cubicBezTo>
                  <a:cubicBezTo>
                    <a:pt x="223" y="618"/>
                    <a:pt x="204" y="505"/>
                    <a:pt x="220" y="406"/>
                  </a:cubicBezTo>
                  <a:cubicBezTo>
                    <a:pt x="234" y="317"/>
                    <a:pt x="277" y="251"/>
                    <a:pt x="339" y="219"/>
                  </a:cubicBezTo>
                  <a:cubicBezTo>
                    <a:pt x="365" y="205"/>
                    <a:pt x="397" y="199"/>
                    <a:pt x="429" y="199"/>
                  </a:cubicBezTo>
                  <a:close/>
                  <a:moveTo>
                    <a:pt x="429" y="0"/>
                  </a:moveTo>
                  <a:cubicBezTo>
                    <a:pt x="366" y="0"/>
                    <a:pt x="306" y="14"/>
                    <a:pt x="249" y="42"/>
                  </a:cubicBezTo>
                  <a:cubicBezTo>
                    <a:pt x="130" y="103"/>
                    <a:pt x="49" y="221"/>
                    <a:pt x="24" y="373"/>
                  </a:cubicBezTo>
                  <a:cubicBezTo>
                    <a:pt x="1" y="515"/>
                    <a:pt x="29" y="670"/>
                    <a:pt x="101" y="814"/>
                  </a:cubicBezTo>
                  <a:cubicBezTo>
                    <a:pt x="174" y="956"/>
                    <a:pt x="285" y="1070"/>
                    <a:pt x="412" y="1134"/>
                  </a:cubicBezTo>
                  <a:cubicBezTo>
                    <a:pt x="485" y="1171"/>
                    <a:pt x="560" y="1190"/>
                    <a:pt x="633" y="1190"/>
                  </a:cubicBezTo>
                  <a:cubicBezTo>
                    <a:pt x="695" y="1190"/>
                    <a:pt x="756" y="1176"/>
                    <a:pt x="812" y="1147"/>
                  </a:cubicBezTo>
                  <a:cubicBezTo>
                    <a:pt x="932" y="1086"/>
                    <a:pt x="1012" y="969"/>
                    <a:pt x="1037" y="816"/>
                  </a:cubicBezTo>
                  <a:cubicBezTo>
                    <a:pt x="1060" y="674"/>
                    <a:pt x="1033" y="519"/>
                    <a:pt x="960" y="376"/>
                  </a:cubicBezTo>
                  <a:cubicBezTo>
                    <a:pt x="887" y="234"/>
                    <a:pt x="777" y="119"/>
                    <a:pt x="648" y="55"/>
                  </a:cubicBezTo>
                  <a:cubicBezTo>
                    <a:pt x="575" y="18"/>
                    <a:pt x="501"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7"/>
            <p:cNvSpPr/>
            <p:nvPr/>
          </p:nvSpPr>
          <p:spPr>
            <a:xfrm>
              <a:off x="5406650" y="909000"/>
              <a:ext cx="26250" cy="30000"/>
            </a:xfrm>
            <a:custGeom>
              <a:avLst/>
              <a:gdLst/>
              <a:ahLst/>
              <a:cxnLst/>
              <a:rect l="l" t="t" r="r" b="b"/>
              <a:pathLst>
                <a:path w="1050" h="1200" extrusionOk="0">
                  <a:moveTo>
                    <a:pt x="618" y="198"/>
                  </a:moveTo>
                  <a:cubicBezTo>
                    <a:pt x="646" y="198"/>
                    <a:pt x="672" y="203"/>
                    <a:pt x="697" y="215"/>
                  </a:cubicBezTo>
                  <a:cubicBezTo>
                    <a:pt x="760" y="242"/>
                    <a:pt x="806" y="306"/>
                    <a:pt x="826" y="395"/>
                  </a:cubicBezTo>
                  <a:cubicBezTo>
                    <a:pt x="848" y="492"/>
                    <a:pt x="832" y="607"/>
                    <a:pt x="784" y="715"/>
                  </a:cubicBezTo>
                  <a:cubicBezTo>
                    <a:pt x="737" y="823"/>
                    <a:pt x="661" y="909"/>
                    <a:pt x="574" y="960"/>
                  </a:cubicBezTo>
                  <a:cubicBezTo>
                    <a:pt x="526" y="987"/>
                    <a:pt x="478" y="1001"/>
                    <a:pt x="433" y="1001"/>
                  </a:cubicBezTo>
                  <a:cubicBezTo>
                    <a:pt x="405" y="1001"/>
                    <a:pt x="378" y="996"/>
                    <a:pt x="354" y="985"/>
                  </a:cubicBezTo>
                  <a:cubicBezTo>
                    <a:pt x="290" y="956"/>
                    <a:pt x="244" y="892"/>
                    <a:pt x="225" y="805"/>
                  </a:cubicBezTo>
                  <a:cubicBezTo>
                    <a:pt x="204" y="706"/>
                    <a:pt x="218" y="593"/>
                    <a:pt x="267" y="484"/>
                  </a:cubicBezTo>
                  <a:cubicBezTo>
                    <a:pt x="344" y="312"/>
                    <a:pt x="491" y="198"/>
                    <a:pt x="618" y="198"/>
                  </a:cubicBezTo>
                  <a:close/>
                  <a:moveTo>
                    <a:pt x="620" y="0"/>
                  </a:moveTo>
                  <a:cubicBezTo>
                    <a:pt x="414" y="0"/>
                    <a:pt x="196" y="156"/>
                    <a:pt x="86" y="404"/>
                  </a:cubicBezTo>
                  <a:cubicBezTo>
                    <a:pt x="20" y="550"/>
                    <a:pt x="1" y="707"/>
                    <a:pt x="32" y="847"/>
                  </a:cubicBezTo>
                  <a:cubicBezTo>
                    <a:pt x="65" y="998"/>
                    <a:pt x="151" y="1111"/>
                    <a:pt x="273" y="1166"/>
                  </a:cubicBezTo>
                  <a:cubicBezTo>
                    <a:pt x="324" y="1188"/>
                    <a:pt x="379" y="1200"/>
                    <a:pt x="433" y="1200"/>
                  </a:cubicBezTo>
                  <a:cubicBezTo>
                    <a:pt x="513" y="1200"/>
                    <a:pt x="594" y="1176"/>
                    <a:pt x="672" y="1132"/>
                  </a:cubicBezTo>
                  <a:cubicBezTo>
                    <a:pt x="797" y="1060"/>
                    <a:pt x="901" y="942"/>
                    <a:pt x="965" y="796"/>
                  </a:cubicBezTo>
                  <a:cubicBezTo>
                    <a:pt x="1030" y="649"/>
                    <a:pt x="1050" y="491"/>
                    <a:pt x="1020" y="352"/>
                  </a:cubicBezTo>
                  <a:cubicBezTo>
                    <a:pt x="986" y="202"/>
                    <a:pt x="900" y="88"/>
                    <a:pt x="777" y="34"/>
                  </a:cubicBezTo>
                  <a:cubicBezTo>
                    <a:pt x="727" y="11"/>
                    <a:pt x="674" y="0"/>
                    <a:pt x="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5389950" y="894650"/>
              <a:ext cx="33375" cy="24650"/>
            </a:xfrm>
            <a:custGeom>
              <a:avLst/>
              <a:gdLst/>
              <a:ahLst/>
              <a:cxnLst/>
              <a:rect l="l" t="t" r="r" b="b"/>
              <a:pathLst>
                <a:path w="1335" h="986" extrusionOk="0">
                  <a:moveTo>
                    <a:pt x="747" y="199"/>
                  </a:moveTo>
                  <a:cubicBezTo>
                    <a:pt x="908" y="199"/>
                    <a:pt x="1044" y="270"/>
                    <a:pt x="1075" y="383"/>
                  </a:cubicBezTo>
                  <a:cubicBezTo>
                    <a:pt x="1114" y="532"/>
                    <a:pt x="962" y="708"/>
                    <a:pt x="740" y="768"/>
                  </a:cubicBezTo>
                  <a:cubicBezTo>
                    <a:pt x="690" y="781"/>
                    <a:pt x="639" y="788"/>
                    <a:pt x="590" y="788"/>
                  </a:cubicBezTo>
                  <a:cubicBezTo>
                    <a:pt x="428" y="788"/>
                    <a:pt x="291" y="717"/>
                    <a:pt x="260" y="602"/>
                  </a:cubicBezTo>
                  <a:cubicBezTo>
                    <a:pt x="221" y="454"/>
                    <a:pt x="373" y="278"/>
                    <a:pt x="595" y="219"/>
                  </a:cubicBezTo>
                  <a:cubicBezTo>
                    <a:pt x="646" y="205"/>
                    <a:pt x="698" y="199"/>
                    <a:pt x="747" y="199"/>
                  </a:cubicBezTo>
                  <a:close/>
                  <a:moveTo>
                    <a:pt x="744" y="1"/>
                  </a:moveTo>
                  <a:cubicBezTo>
                    <a:pt x="679" y="1"/>
                    <a:pt x="611" y="9"/>
                    <a:pt x="542" y="28"/>
                  </a:cubicBezTo>
                  <a:cubicBezTo>
                    <a:pt x="213" y="116"/>
                    <a:pt x="0" y="396"/>
                    <a:pt x="69" y="653"/>
                  </a:cubicBezTo>
                  <a:cubicBezTo>
                    <a:pt x="124" y="858"/>
                    <a:pt x="339" y="985"/>
                    <a:pt x="591" y="985"/>
                  </a:cubicBezTo>
                  <a:cubicBezTo>
                    <a:pt x="656" y="985"/>
                    <a:pt x="724" y="976"/>
                    <a:pt x="793" y="958"/>
                  </a:cubicBezTo>
                  <a:cubicBezTo>
                    <a:pt x="1122" y="869"/>
                    <a:pt x="1335" y="589"/>
                    <a:pt x="1266" y="333"/>
                  </a:cubicBezTo>
                  <a:cubicBezTo>
                    <a:pt x="1211" y="129"/>
                    <a:pt x="996" y="1"/>
                    <a:pt x="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7"/>
            <p:cNvSpPr/>
            <p:nvPr/>
          </p:nvSpPr>
          <p:spPr>
            <a:xfrm>
              <a:off x="5395125" y="872700"/>
              <a:ext cx="32900" cy="26700"/>
            </a:xfrm>
            <a:custGeom>
              <a:avLst/>
              <a:gdLst/>
              <a:ahLst/>
              <a:cxnLst/>
              <a:rect l="l" t="t" r="r" b="b"/>
              <a:pathLst>
                <a:path w="1316" h="1068" extrusionOk="0">
                  <a:moveTo>
                    <a:pt x="522" y="198"/>
                  </a:moveTo>
                  <a:cubicBezTo>
                    <a:pt x="617" y="198"/>
                    <a:pt x="728" y="233"/>
                    <a:pt x="824" y="305"/>
                  </a:cubicBezTo>
                  <a:cubicBezTo>
                    <a:pt x="1009" y="439"/>
                    <a:pt x="1090" y="657"/>
                    <a:pt x="1000" y="782"/>
                  </a:cubicBezTo>
                  <a:cubicBezTo>
                    <a:pt x="957" y="841"/>
                    <a:pt x="882" y="870"/>
                    <a:pt x="795" y="870"/>
                  </a:cubicBezTo>
                  <a:cubicBezTo>
                    <a:pt x="699" y="870"/>
                    <a:pt x="589" y="834"/>
                    <a:pt x="492" y="764"/>
                  </a:cubicBezTo>
                  <a:cubicBezTo>
                    <a:pt x="307" y="629"/>
                    <a:pt x="226" y="411"/>
                    <a:pt x="317" y="287"/>
                  </a:cubicBezTo>
                  <a:cubicBezTo>
                    <a:pt x="360" y="227"/>
                    <a:pt x="434" y="198"/>
                    <a:pt x="522" y="198"/>
                  </a:cubicBezTo>
                  <a:close/>
                  <a:moveTo>
                    <a:pt x="522" y="1"/>
                  </a:moveTo>
                  <a:cubicBezTo>
                    <a:pt x="373" y="1"/>
                    <a:pt x="238" y="57"/>
                    <a:pt x="157" y="169"/>
                  </a:cubicBezTo>
                  <a:cubicBezTo>
                    <a:pt x="1" y="384"/>
                    <a:pt x="98" y="723"/>
                    <a:pt x="375" y="924"/>
                  </a:cubicBezTo>
                  <a:cubicBezTo>
                    <a:pt x="507" y="1020"/>
                    <a:pt x="656" y="1067"/>
                    <a:pt x="793" y="1067"/>
                  </a:cubicBezTo>
                  <a:cubicBezTo>
                    <a:pt x="943" y="1067"/>
                    <a:pt x="1078" y="1010"/>
                    <a:pt x="1159" y="898"/>
                  </a:cubicBezTo>
                  <a:cubicBezTo>
                    <a:pt x="1315" y="683"/>
                    <a:pt x="1218" y="345"/>
                    <a:pt x="941" y="145"/>
                  </a:cubicBezTo>
                  <a:cubicBezTo>
                    <a:pt x="809" y="49"/>
                    <a:pt x="659"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7"/>
            <p:cNvSpPr/>
            <p:nvPr/>
          </p:nvSpPr>
          <p:spPr>
            <a:xfrm>
              <a:off x="5495600" y="878950"/>
              <a:ext cx="57075" cy="44300"/>
            </a:xfrm>
            <a:custGeom>
              <a:avLst/>
              <a:gdLst/>
              <a:ahLst/>
              <a:cxnLst/>
              <a:rect l="l" t="t" r="r" b="b"/>
              <a:pathLst>
                <a:path w="2283" h="1772" extrusionOk="0">
                  <a:moveTo>
                    <a:pt x="1140" y="0"/>
                  </a:moveTo>
                  <a:cubicBezTo>
                    <a:pt x="1" y="0"/>
                    <a:pt x="1" y="1771"/>
                    <a:pt x="1142" y="1771"/>
                  </a:cubicBezTo>
                  <a:cubicBezTo>
                    <a:pt x="2280"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5513150" y="861250"/>
              <a:ext cx="24100" cy="31000"/>
            </a:xfrm>
            <a:custGeom>
              <a:avLst/>
              <a:gdLst/>
              <a:ahLst/>
              <a:cxnLst/>
              <a:rect l="l" t="t" r="r" b="b"/>
              <a:pathLst>
                <a:path w="964" h="1240" extrusionOk="0">
                  <a:moveTo>
                    <a:pt x="481" y="199"/>
                  </a:moveTo>
                  <a:cubicBezTo>
                    <a:pt x="635" y="199"/>
                    <a:pt x="765" y="392"/>
                    <a:pt x="765" y="620"/>
                  </a:cubicBezTo>
                  <a:cubicBezTo>
                    <a:pt x="765" y="849"/>
                    <a:pt x="635" y="1042"/>
                    <a:pt x="481" y="1042"/>
                  </a:cubicBezTo>
                  <a:cubicBezTo>
                    <a:pt x="327" y="1042"/>
                    <a:pt x="198" y="849"/>
                    <a:pt x="198" y="620"/>
                  </a:cubicBezTo>
                  <a:cubicBezTo>
                    <a:pt x="198" y="392"/>
                    <a:pt x="327" y="199"/>
                    <a:pt x="481" y="199"/>
                  </a:cubicBezTo>
                  <a:close/>
                  <a:moveTo>
                    <a:pt x="481" y="1"/>
                  </a:moveTo>
                  <a:cubicBezTo>
                    <a:pt x="215" y="1"/>
                    <a:pt x="0" y="278"/>
                    <a:pt x="0" y="620"/>
                  </a:cubicBezTo>
                  <a:cubicBezTo>
                    <a:pt x="0" y="961"/>
                    <a:pt x="215"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7"/>
            <p:cNvSpPr/>
            <p:nvPr/>
          </p:nvSpPr>
          <p:spPr>
            <a:xfrm>
              <a:off x="5529350" y="873400"/>
              <a:ext cx="31000" cy="27100"/>
            </a:xfrm>
            <a:custGeom>
              <a:avLst/>
              <a:gdLst/>
              <a:ahLst/>
              <a:cxnLst/>
              <a:rect l="l" t="t" r="r" b="b"/>
              <a:pathLst>
                <a:path w="1240" h="1084" extrusionOk="0">
                  <a:moveTo>
                    <a:pt x="728" y="198"/>
                  </a:moveTo>
                  <a:cubicBezTo>
                    <a:pt x="811" y="198"/>
                    <a:pt x="877" y="225"/>
                    <a:pt x="919" y="276"/>
                  </a:cubicBezTo>
                  <a:cubicBezTo>
                    <a:pt x="1015" y="396"/>
                    <a:pt x="947" y="618"/>
                    <a:pt x="769" y="762"/>
                  </a:cubicBezTo>
                  <a:cubicBezTo>
                    <a:pt x="678" y="836"/>
                    <a:pt x="571" y="880"/>
                    <a:pt x="470" y="884"/>
                  </a:cubicBezTo>
                  <a:cubicBezTo>
                    <a:pt x="463" y="885"/>
                    <a:pt x="456" y="885"/>
                    <a:pt x="449" y="885"/>
                  </a:cubicBezTo>
                  <a:cubicBezTo>
                    <a:pt x="368" y="885"/>
                    <a:pt x="304" y="858"/>
                    <a:pt x="263" y="807"/>
                  </a:cubicBezTo>
                  <a:cubicBezTo>
                    <a:pt x="219" y="753"/>
                    <a:pt x="207" y="674"/>
                    <a:pt x="231" y="588"/>
                  </a:cubicBezTo>
                  <a:cubicBezTo>
                    <a:pt x="255" y="491"/>
                    <a:pt x="321" y="396"/>
                    <a:pt x="412" y="321"/>
                  </a:cubicBezTo>
                  <a:cubicBezTo>
                    <a:pt x="504" y="247"/>
                    <a:pt x="610" y="203"/>
                    <a:pt x="711" y="199"/>
                  </a:cubicBezTo>
                  <a:cubicBezTo>
                    <a:pt x="717" y="199"/>
                    <a:pt x="723" y="198"/>
                    <a:pt x="728" y="198"/>
                  </a:cubicBezTo>
                  <a:close/>
                  <a:moveTo>
                    <a:pt x="732" y="0"/>
                  </a:moveTo>
                  <a:cubicBezTo>
                    <a:pt x="722" y="0"/>
                    <a:pt x="712" y="0"/>
                    <a:pt x="702" y="1"/>
                  </a:cubicBezTo>
                  <a:cubicBezTo>
                    <a:pt x="559" y="7"/>
                    <a:pt x="412" y="66"/>
                    <a:pt x="288" y="168"/>
                  </a:cubicBezTo>
                  <a:cubicBezTo>
                    <a:pt x="164" y="268"/>
                    <a:pt x="76" y="399"/>
                    <a:pt x="39" y="538"/>
                  </a:cubicBezTo>
                  <a:cubicBezTo>
                    <a:pt x="0" y="687"/>
                    <a:pt x="25" y="827"/>
                    <a:pt x="109" y="931"/>
                  </a:cubicBezTo>
                  <a:cubicBezTo>
                    <a:pt x="189" y="1030"/>
                    <a:pt x="310" y="1084"/>
                    <a:pt x="452" y="1084"/>
                  </a:cubicBezTo>
                  <a:cubicBezTo>
                    <a:pt x="461" y="1084"/>
                    <a:pt x="470" y="1082"/>
                    <a:pt x="480" y="1082"/>
                  </a:cubicBezTo>
                  <a:cubicBezTo>
                    <a:pt x="623" y="1076"/>
                    <a:pt x="770" y="1017"/>
                    <a:pt x="894" y="915"/>
                  </a:cubicBezTo>
                  <a:cubicBezTo>
                    <a:pt x="1160" y="700"/>
                    <a:pt x="1239" y="358"/>
                    <a:pt x="1072" y="152"/>
                  </a:cubicBezTo>
                  <a:cubicBezTo>
                    <a:pt x="993" y="53"/>
                    <a:pt x="875"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7"/>
            <p:cNvSpPr/>
            <p:nvPr/>
          </p:nvSpPr>
          <p:spPr>
            <a:xfrm>
              <a:off x="5531575" y="895850"/>
              <a:ext cx="32425" cy="24450"/>
            </a:xfrm>
            <a:custGeom>
              <a:avLst/>
              <a:gdLst/>
              <a:ahLst/>
              <a:cxnLst/>
              <a:rect l="l" t="t" r="r" b="b"/>
              <a:pathLst>
                <a:path w="1297" h="978" extrusionOk="0">
                  <a:moveTo>
                    <a:pt x="595" y="198"/>
                  </a:moveTo>
                  <a:cubicBezTo>
                    <a:pt x="636" y="198"/>
                    <a:pt x="678" y="203"/>
                    <a:pt x="720" y="212"/>
                  </a:cubicBezTo>
                  <a:cubicBezTo>
                    <a:pt x="836" y="235"/>
                    <a:pt x="937" y="291"/>
                    <a:pt x="1004" y="367"/>
                  </a:cubicBezTo>
                  <a:cubicBezTo>
                    <a:pt x="1064" y="433"/>
                    <a:pt x="1089" y="507"/>
                    <a:pt x="1075" y="577"/>
                  </a:cubicBezTo>
                  <a:cubicBezTo>
                    <a:pt x="1059" y="644"/>
                    <a:pt x="1007" y="703"/>
                    <a:pt x="925" y="739"/>
                  </a:cubicBezTo>
                  <a:cubicBezTo>
                    <a:pt x="865" y="766"/>
                    <a:pt x="798" y="780"/>
                    <a:pt x="726" y="780"/>
                  </a:cubicBezTo>
                  <a:cubicBezTo>
                    <a:pt x="686" y="780"/>
                    <a:pt x="645" y="776"/>
                    <a:pt x="603" y="767"/>
                  </a:cubicBezTo>
                  <a:cubicBezTo>
                    <a:pt x="379" y="719"/>
                    <a:pt x="217" y="552"/>
                    <a:pt x="249" y="401"/>
                  </a:cubicBezTo>
                  <a:cubicBezTo>
                    <a:pt x="264" y="333"/>
                    <a:pt x="316" y="274"/>
                    <a:pt x="398" y="238"/>
                  </a:cubicBezTo>
                  <a:cubicBezTo>
                    <a:pt x="457" y="211"/>
                    <a:pt x="524" y="198"/>
                    <a:pt x="595" y="198"/>
                  </a:cubicBezTo>
                  <a:close/>
                  <a:moveTo>
                    <a:pt x="595" y="0"/>
                  </a:moveTo>
                  <a:cubicBezTo>
                    <a:pt x="496" y="0"/>
                    <a:pt x="401" y="19"/>
                    <a:pt x="318" y="57"/>
                  </a:cubicBezTo>
                  <a:cubicBezTo>
                    <a:pt x="177" y="120"/>
                    <a:pt x="83" y="229"/>
                    <a:pt x="56" y="360"/>
                  </a:cubicBezTo>
                  <a:cubicBezTo>
                    <a:pt x="1" y="620"/>
                    <a:pt x="228" y="889"/>
                    <a:pt x="561" y="960"/>
                  </a:cubicBezTo>
                  <a:cubicBezTo>
                    <a:pt x="617" y="971"/>
                    <a:pt x="672" y="978"/>
                    <a:pt x="727" y="978"/>
                  </a:cubicBezTo>
                  <a:cubicBezTo>
                    <a:pt x="826" y="978"/>
                    <a:pt x="922" y="958"/>
                    <a:pt x="1006" y="921"/>
                  </a:cubicBezTo>
                  <a:cubicBezTo>
                    <a:pt x="1146" y="857"/>
                    <a:pt x="1240" y="749"/>
                    <a:pt x="1267" y="617"/>
                  </a:cubicBezTo>
                  <a:cubicBezTo>
                    <a:pt x="1296" y="485"/>
                    <a:pt x="1254" y="350"/>
                    <a:pt x="1152" y="235"/>
                  </a:cubicBezTo>
                  <a:cubicBezTo>
                    <a:pt x="1056" y="128"/>
                    <a:pt x="918" y="50"/>
                    <a:pt x="762" y="17"/>
                  </a:cubicBezTo>
                  <a:cubicBezTo>
                    <a:pt x="706" y="6"/>
                    <a:pt x="650"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520975" y="909600"/>
              <a:ext cx="26475" cy="29775"/>
            </a:xfrm>
            <a:custGeom>
              <a:avLst/>
              <a:gdLst/>
              <a:ahLst/>
              <a:cxnLst/>
              <a:rect l="l" t="t" r="r" b="b"/>
              <a:pathLst>
                <a:path w="1059" h="1191" extrusionOk="0">
                  <a:moveTo>
                    <a:pt x="428" y="199"/>
                  </a:moveTo>
                  <a:cubicBezTo>
                    <a:pt x="469" y="199"/>
                    <a:pt x="514" y="209"/>
                    <a:pt x="559" y="232"/>
                  </a:cubicBezTo>
                  <a:cubicBezTo>
                    <a:pt x="649" y="278"/>
                    <a:pt x="729" y="360"/>
                    <a:pt x="782" y="466"/>
                  </a:cubicBezTo>
                  <a:cubicBezTo>
                    <a:pt x="835" y="571"/>
                    <a:pt x="856" y="685"/>
                    <a:pt x="839" y="784"/>
                  </a:cubicBezTo>
                  <a:cubicBezTo>
                    <a:pt x="825" y="872"/>
                    <a:pt x="783" y="939"/>
                    <a:pt x="721" y="970"/>
                  </a:cubicBezTo>
                  <a:cubicBezTo>
                    <a:pt x="693" y="984"/>
                    <a:pt x="663" y="991"/>
                    <a:pt x="631" y="991"/>
                  </a:cubicBezTo>
                  <a:cubicBezTo>
                    <a:pt x="589" y="991"/>
                    <a:pt x="545" y="980"/>
                    <a:pt x="499" y="957"/>
                  </a:cubicBezTo>
                  <a:cubicBezTo>
                    <a:pt x="409" y="911"/>
                    <a:pt x="330" y="829"/>
                    <a:pt x="276" y="724"/>
                  </a:cubicBezTo>
                  <a:cubicBezTo>
                    <a:pt x="223" y="618"/>
                    <a:pt x="202" y="505"/>
                    <a:pt x="219" y="406"/>
                  </a:cubicBezTo>
                  <a:cubicBezTo>
                    <a:pt x="233" y="317"/>
                    <a:pt x="275" y="251"/>
                    <a:pt x="338" y="219"/>
                  </a:cubicBezTo>
                  <a:cubicBezTo>
                    <a:pt x="365" y="205"/>
                    <a:pt x="395" y="199"/>
                    <a:pt x="428" y="199"/>
                  </a:cubicBezTo>
                  <a:close/>
                  <a:moveTo>
                    <a:pt x="428" y="0"/>
                  </a:moveTo>
                  <a:cubicBezTo>
                    <a:pt x="365" y="0"/>
                    <a:pt x="304" y="14"/>
                    <a:pt x="248" y="42"/>
                  </a:cubicBezTo>
                  <a:cubicBezTo>
                    <a:pt x="128" y="103"/>
                    <a:pt x="48" y="221"/>
                    <a:pt x="24" y="373"/>
                  </a:cubicBezTo>
                  <a:cubicBezTo>
                    <a:pt x="0" y="515"/>
                    <a:pt x="28" y="670"/>
                    <a:pt x="100" y="814"/>
                  </a:cubicBezTo>
                  <a:cubicBezTo>
                    <a:pt x="173" y="956"/>
                    <a:pt x="283" y="1070"/>
                    <a:pt x="411" y="1134"/>
                  </a:cubicBezTo>
                  <a:cubicBezTo>
                    <a:pt x="485" y="1171"/>
                    <a:pt x="559" y="1190"/>
                    <a:pt x="631" y="1190"/>
                  </a:cubicBezTo>
                  <a:cubicBezTo>
                    <a:pt x="695" y="1190"/>
                    <a:pt x="755" y="1176"/>
                    <a:pt x="811" y="1147"/>
                  </a:cubicBezTo>
                  <a:cubicBezTo>
                    <a:pt x="931" y="1086"/>
                    <a:pt x="1010" y="969"/>
                    <a:pt x="1035" y="816"/>
                  </a:cubicBezTo>
                  <a:cubicBezTo>
                    <a:pt x="1058" y="674"/>
                    <a:pt x="1031" y="519"/>
                    <a:pt x="958" y="376"/>
                  </a:cubicBezTo>
                  <a:cubicBezTo>
                    <a:pt x="886" y="234"/>
                    <a:pt x="775" y="119"/>
                    <a:pt x="648" y="55"/>
                  </a:cubicBezTo>
                  <a:cubicBezTo>
                    <a:pt x="574" y="18"/>
                    <a:pt x="499" y="0"/>
                    <a:pt x="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7"/>
            <p:cNvSpPr/>
            <p:nvPr/>
          </p:nvSpPr>
          <p:spPr>
            <a:xfrm>
              <a:off x="5499600" y="909000"/>
              <a:ext cx="27625" cy="29975"/>
            </a:xfrm>
            <a:custGeom>
              <a:avLst/>
              <a:gdLst/>
              <a:ahLst/>
              <a:cxnLst/>
              <a:rect l="l" t="t" r="r" b="b"/>
              <a:pathLst>
                <a:path w="1105" h="1199" extrusionOk="0">
                  <a:moveTo>
                    <a:pt x="618" y="198"/>
                  </a:moveTo>
                  <a:cubicBezTo>
                    <a:pt x="644" y="198"/>
                    <a:pt x="671" y="203"/>
                    <a:pt x="696" y="215"/>
                  </a:cubicBezTo>
                  <a:cubicBezTo>
                    <a:pt x="837" y="276"/>
                    <a:pt x="876" y="505"/>
                    <a:pt x="783" y="715"/>
                  </a:cubicBezTo>
                  <a:cubicBezTo>
                    <a:pt x="707" y="887"/>
                    <a:pt x="559" y="1001"/>
                    <a:pt x="432" y="1001"/>
                  </a:cubicBezTo>
                  <a:cubicBezTo>
                    <a:pt x="404" y="1001"/>
                    <a:pt x="378" y="996"/>
                    <a:pt x="353" y="985"/>
                  </a:cubicBezTo>
                  <a:cubicBezTo>
                    <a:pt x="290" y="956"/>
                    <a:pt x="244" y="892"/>
                    <a:pt x="224" y="805"/>
                  </a:cubicBezTo>
                  <a:cubicBezTo>
                    <a:pt x="202" y="706"/>
                    <a:pt x="217" y="593"/>
                    <a:pt x="265" y="484"/>
                  </a:cubicBezTo>
                  <a:cubicBezTo>
                    <a:pt x="342" y="312"/>
                    <a:pt x="489" y="198"/>
                    <a:pt x="618" y="198"/>
                  </a:cubicBezTo>
                  <a:close/>
                  <a:moveTo>
                    <a:pt x="619" y="0"/>
                  </a:moveTo>
                  <a:cubicBezTo>
                    <a:pt x="412" y="0"/>
                    <a:pt x="195" y="156"/>
                    <a:pt x="85" y="404"/>
                  </a:cubicBezTo>
                  <a:cubicBezTo>
                    <a:pt x="20" y="550"/>
                    <a:pt x="0" y="707"/>
                    <a:pt x="30" y="847"/>
                  </a:cubicBezTo>
                  <a:cubicBezTo>
                    <a:pt x="64" y="998"/>
                    <a:pt x="150" y="1111"/>
                    <a:pt x="273" y="1166"/>
                  </a:cubicBezTo>
                  <a:cubicBezTo>
                    <a:pt x="324" y="1188"/>
                    <a:pt x="376" y="1198"/>
                    <a:pt x="430" y="1198"/>
                  </a:cubicBezTo>
                  <a:cubicBezTo>
                    <a:pt x="636" y="1198"/>
                    <a:pt x="855" y="1042"/>
                    <a:pt x="965" y="795"/>
                  </a:cubicBezTo>
                  <a:cubicBezTo>
                    <a:pt x="1104" y="483"/>
                    <a:pt x="1019" y="140"/>
                    <a:pt x="777" y="34"/>
                  </a:cubicBezTo>
                  <a:cubicBezTo>
                    <a:pt x="726" y="11"/>
                    <a:pt x="673"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7"/>
            <p:cNvSpPr/>
            <p:nvPr/>
          </p:nvSpPr>
          <p:spPr>
            <a:xfrm>
              <a:off x="5482850" y="894650"/>
              <a:ext cx="33425" cy="24650"/>
            </a:xfrm>
            <a:custGeom>
              <a:avLst/>
              <a:gdLst/>
              <a:ahLst/>
              <a:cxnLst/>
              <a:rect l="l" t="t" r="r" b="b"/>
              <a:pathLst>
                <a:path w="1337" h="986" extrusionOk="0">
                  <a:moveTo>
                    <a:pt x="748" y="199"/>
                  </a:moveTo>
                  <a:cubicBezTo>
                    <a:pt x="909" y="199"/>
                    <a:pt x="1046" y="270"/>
                    <a:pt x="1076" y="383"/>
                  </a:cubicBezTo>
                  <a:cubicBezTo>
                    <a:pt x="1116" y="532"/>
                    <a:pt x="962" y="708"/>
                    <a:pt x="742" y="768"/>
                  </a:cubicBezTo>
                  <a:cubicBezTo>
                    <a:pt x="691" y="781"/>
                    <a:pt x="640" y="788"/>
                    <a:pt x="591" y="788"/>
                  </a:cubicBezTo>
                  <a:cubicBezTo>
                    <a:pt x="429" y="788"/>
                    <a:pt x="291" y="717"/>
                    <a:pt x="261" y="602"/>
                  </a:cubicBezTo>
                  <a:cubicBezTo>
                    <a:pt x="221" y="454"/>
                    <a:pt x="375" y="278"/>
                    <a:pt x="595" y="219"/>
                  </a:cubicBezTo>
                  <a:cubicBezTo>
                    <a:pt x="647" y="205"/>
                    <a:pt x="698" y="199"/>
                    <a:pt x="748" y="199"/>
                  </a:cubicBezTo>
                  <a:close/>
                  <a:moveTo>
                    <a:pt x="745" y="1"/>
                  </a:moveTo>
                  <a:cubicBezTo>
                    <a:pt x="680" y="1"/>
                    <a:pt x="612" y="9"/>
                    <a:pt x="544" y="28"/>
                  </a:cubicBezTo>
                  <a:cubicBezTo>
                    <a:pt x="213" y="116"/>
                    <a:pt x="1" y="396"/>
                    <a:pt x="70" y="653"/>
                  </a:cubicBezTo>
                  <a:cubicBezTo>
                    <a:pt x="124" y="858"/>
                    <a:pt x="341" y="985"/>
                    <a:pt x="592" y="985"/>
                  </a:cubicBezTo>
                  <a:cubicBezTo>
                    <a:pt x="657" y="985"/>
                    <a:pt x="725" y="976"/>
                    <a:pt x="793" y="958"/>
                  </a:cubicBezTo>
                  <a:cubicBezTo>
                    <a:pt x="1124" y="869"/>
                    <a:pt x="1336" y="589"/>
                    <a:pt x="1267" y="333"/>
                  </a:cubicBezTo>
                  <a:cubicBezTo>
                    <a:pt x="1212" y="129"/>
                    <a:pt x="997" y="1"/>
                    <a:pt x="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5488075" y="872700"/>
              <a:ext cx="32875" cy="26700"/>
            </a:xfrm>
            <a:custGeom>
              <a:avLst/>
              <a:gdLst/>
              <a:ahLst/>
              <a:cxnLst/>
              <a:rect l="l" t="t" r="r" b="b"/>
              <a:pathLst>
                <a:path w="1315" h="1068" extrusionOk="0">
                  <a:moveTo>
                    <a:pt x="520" y="198"/>
                  </a:moveTo>
                  <a:cubicBezTo>
                    <a:pt x="616" y="198"/>
                    <a:pt x="726" y="233"/>
                    <a:pt x="824" y="305"/>
                  </a:cubicBezTo>
                  <a:cubicBezTo>
                    <a:pt x="1009" y="439"/>
                    <a:pt x="1088" y="657"/>
                    <a:pt x="998" y="782"/>
                  </a:cubicBezTo>
                  <a:cubicBezTo>
                    <a:pt x="956" y="841"/>
                    <a:pt x="881" y="870"/>
                    <a:pt x="794" y="870"/>
                  </a:cubicBezTo>
                  <a:cubicBezTo>
                    <a:pt x="698" y="870"/>
                    <a:pt x="587" y="834"/>
                    <a:pt x="490" y="764"/>
                  </a:cubicBezTo>
                  <a:cubicBezTo>
                    <a:pt x="305" y="629"/>
                    <a:pt x="226" y="411"/>
                    <a:pt x="315" y="287"/>
                  </a:cubicBezTo>
                  <a:cubicBezTo>
                    <a:pt x="358" y="227"/>
                    <a:pt x="434" y="198"/>
                    <a:pt x="520" y="198"/>
                  </a:cubicBezTo>
                  <a:close/>
                  <a:moveTo>
                    <a:pt x="521" y="1"/>
                  </a:moveTo>
                  <a:cubicBezTo>
                    <a:pt x="371" y="1"/>
                    <a:pt x="237" y="57"/>
                    <a:pt x="155" y="169"/>
                  </a:cubicBezTo>
                  <a:cubicBezTo>
                    <a:pt x="0" y="384"/>
                    <a:pt x="98" y="723"/>
                    <a:pt x="374" y="924"/>
                  </a:cubicBezTo>
                  <a:cubicBezTo>
                    <a:pt x="506" y="1020"/>
                    <a:pt x="656" y="1067"/>
                    <a:pt x="792" y="1067"/>
                  </a:cubicBezTo>
                  <a:cubicBezTo>
                    <a:pt x="942" y="1067"/>
                    <a:pt x="1076" y="1010"/>
                    <a:pt x="1158" y="898"/>
                  </a:cubicBezTo>
                  <a:cubicBezTo>
                    <a:pt x="1315" y="683"/>
                    <a:pt x="1216" y="345"/>
                    <a:pt x="940" y="145"/>
                  </a:cubicBezTo>
                  <a:cubicBezTo>
                    <a:pt x="807" y="49"/>
                    <a:pt x="658"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7"/>
            <p:cNvSpPr/>
            <p:nvPr/>
          </p:nvSpPr>
          <p:spPr>
            <a:xfrm>
              <a:off x="5588500" y="878950"/>
              <a:ext cx="57100" cy="44300"/>
            </a:xfrm>
            <a:custGeom>
              <a:avLst/>
              <a:gdLst/>
              <a:ahLst/>
              <a:cxnLst/>
              <a:rect l="l" t="t" r="r" b="b"/>
              <a:pathLst>
                <a:path w="2284" h="1772" extrusionOk="0">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7"/>
            <p:cNvSpPr/>
            <p:nvPr/>
          </p:nvSpPr>
          <p:spPr>
            <a:xfrm>
              <a:off x="5606050" y="861250"/>
              <a:ext cx="24100" cy="31000"/>
            </a:xfrm>
            <a:custGeom>
              <a:avLst/>
              <a:gdLst/>
              <a:ahLst/>
              <a:cxnLst/>
              <a:rect l="l" t="t" r="r" b="b"/>
              <a:pathLst>
                <a:path w="964" h="1240" extrusionOk="0">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4" y="961"/>
                    <a:pt x="964" y="620"/>
                  </a:cubicBezTo>
                  <a:cubicBezTo>
                    <a:pt x="964"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5622250" y="873400"/>
              <a:ext cx="31025" cy="27100"/>
            </a:xfrm>
            <a:custGeom>
              <a:avLst/>
              <a:gdLst/>
              <a:ahLst/>
              <a:cxnLst/>
              <a:rect l="l" t="t" r="r" b="b"/>
              <a:pathLst>
                <a:path w="1241" h="1084" extrusionOk="0">
                  <a:moveTo>
                    <a:pt x="730" y="198"/>
                  </a:moveTo>
                  <a:cubicBezTo>
                    <a:pt x="812" y="198"/>
                    <a:pt x="879" y="225"/>
                    <a:pt x="919" y="276"/>
                  </a:cubicBezTo>
                  <a:cubicBezTo>
                    <a:pt x="1017" y="396"/>
                    <a:pt x="948" y="618"/>
                    <a:pt x="770" y="762"/>
                  </a:cubicBezTo>
                  <a:cubicBezTo>
                    <a:pt x="678" y="836"/>
                    <a:pt x="572" y="880"/>
                    <a:pt x="471" y="884"/>
                  </a:cubicBezTo>
                  <a:cubicBezTo>
                    <a:pt x="463" y="885"/>
                    <a:pt x="456" y="885"/>
                    <a:pt x="449" y="885"/>
                  </a:cubicBezTo>
                  <a:cubicBezTo>
                    <a:pt x="369" y="885"/>
                    <a:pt x="304" y="858"/>
                    <a:pt x="265" y="807"/>
                  </a:cubicBezTo>
                  <a:cubicBezTo>
                    <a:pt x="220" y="753"/>
                    <a:pt x="209" y="674"/>
                    <a:pt x="231" y="588"/>
                  </a:cubicBezTo>
                  <a:cubicBezTo>
                    <a:pt x="257" y="491"/>
                    <a:pt x="321" y="396"/>
                    <a:pt x="413" y="321"/>
                  </a:cubicBezTo>
                  <a:cubicBezTo>
                    <a:pt x="505" y="247"/>
                    <a:pt x="611" y="203"/>
                    <a:pt x="712" y="199"/>
                  </a:cubicBezTo>
                  <a:cubicBezTo>
                    <a:pt x="718" y="199"/>
                    <a:pt x="723" y="198"/>
                    <a:pt x="730" y="198"/>
                  </a:cubicBezTo>
                  <a:close/>
                  <a:moveTo>
                    <a:pt x="732" y="0"/>
                  </a:moveTo>
                  <a:cubicBezTo>
                    <a:pt x="723" y="0"/>
                    <a:pt x="713" y="0"/>
                    <a:pt x="703" y="1"/>
                  </a:cubicBezTo>
                  <a:cubicBezTo>
                    <a:pt x="561" y="7"/>
                    <a:pt x="413" y="66"/>
                    <a:pt x="288" y="168"/>
                  </a:cubicBezTo>
                  <a:cubicBezTo>
                    <a:pt x="164" y="268"/>
                    <a:pt x="76" y="399"/>
                    <a:pt x="39" y="538"/>
                  </a:cubicBezTo>
                  <a:cubicBezTo>
                    <a:pt x="0" y="687"/>
                    <a:pt x="25" y="827"/>
                    <a:pt x="110" y="931"/>
                  </a:cubicBezTo>
                  <a:cubicBezTo>
                    <a:pt x="191" y="1030"/>
                    <a:pt x="310" y="1084"/>
                    <a:pt x="454" y="1084"/>
                  </a:cubicBezTo>
                  <a:cubicBezTo>
                    <a:pt x="463" y="1084"/>
                    <a:pt x="472" y="1082"/>
                    <a:pt x="481" y="1082"/>
                  </a:cubicBezTo>
                  <a:cubicBezTo>
                    <a:pt x="623" y="1076"/>
                    <a:pt x="770" y="1017"/>
                    <a:pt x="895" y="915"/>
                  </a:cubicBezTo>
                  <a:cubicBezTo>
                    <a:pt x="1160" y="700"/>
                    <a:pt x="1241" y="358"/>
                    <a:pt x="1074" y="152"/>
                  </a:cubicBezTo>
                  <a:cubicBezTo>
                    <a:pt x="995" y="53"/>
                    <a:pt x="876"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7"/>
            <p:cNvSpPr/>
            <p:nvPr/>
          </p:nvSpPr>
          <p:spPr>
            <a:xfrm>
              <a:off x="5624500" y="895850"/>
              <a:ext cx="32400" cy="24450"/>
            </a:xfrm>
            <a:custGeom>
              <a:avLst/>
              <a:gdLst/>
              <a:ahLst/>
              <a:cxnLst/>
              <a:rect l="l" t="t" r="r" b="b"/>
              <a:pathLst>
                <a:path w="1296" h="978" extrusionOk="0">
                  <a:moveTo>
                    <a:pt x="594" y="198"/>
                  </a:moveTo>
                  <a:cubicBezTo>
                    <a:pt x="636" y="198"/>
                    <a:pt x="678" y="203"/>
                    <a:pt x="721" y="212"/>
                  </a:cubicBezTo>
                  <a:cubicBezTo>
                    <a:pt x="837" y="235"/>
                    <a:pt x="937" y="291"/>
                    <a:pt x="1004" y="367"/>
                  </a:cubicBezTo>
                  <a:cubicBezTo>
                    <a:pt x="1063" y="433"/>
                    <a:pt x="1088" y="507"/>
                    <a:pt x="1074" y="577"/>
                  </a:cubicBezTo>
                  <a:cubicBezTo>
                    <a:pt x="1060" y="644"/>
                    <a:pt x="1006" y="703"/>
                    <a:pt x="925" y="739"/>
                  </a:cubicBezTo>
                  <a:cubicBezTo>
                    <a:pt x="866" y="766"/>
                    <a:pt x="798" y="780"/>
                    <a:pt x="726" y="780"/>
                  </a:cubicBezTo>
                  <a:cubicBezTo>
                    <a:pt x="685" y="780"/>
                    <a:pt x="644" y="776"/>
                    <a:pt x="602" y="767"/>
                  </a:cubicBezTo>
                  <a:cubicBezTo>
                    <a:pt x="379" y="719"/>
                    <a:pt x="218" y="552"/>
                    <a:pt x="249" y="401"/>
                  </a:cubicBezTo>
                  <a:cubicBezTo>
                    <a:pt x="263" y="333"/>
                    <a:pt x="317" y="274"/>
                    <a:pt x="399" y="238"/>
                  </a:cubicBezTo>
                  <a:cubicBezTo>
                    <a:pt x="457" y="211"/>
                    <a:pt x="524" y="198"/>
                    <a:pt x="594" y="198"/>
                  </a:cubicBezTo>
                  <a:close/>
                  <a:moveTo>
                    <a:pt x="594" y="0"/>
                  </a:moveTo>
                  <a:cubicBezTo>
                    <a:pt x="496" y="0"/>
                    <a:pt x="401" y="19"/>
                    <a:pt x="317" y="57"/>
                  </a:cubicBezTo>
                  <a:cubicBezTo>
                    <a:pt x="176" y="120"/>
                    <a:pt x="84" y="229"/>
                    <a:pt x="55" y="360"/>
                  </a:cubicBezTo>
                  <a:cubicBezTo>
                    <a:pt x="0" y="620"/>
                    <a:pt x="227" y="889"/>
                    <a:pt x="562" y="960"/>
                  </a:cubicBezTo>
                  <a:cubicBezTo>
                    <a:pt x="617" y="971"/>
                    <a:pt x="673" y="978"/>
                    <a:pt x="727" y="978"/>
                  </a:cubicBezTo>
                  <a:cubicBezTo>
                    <a:pt x="826" y="978"/>
                    <a:pt x="923" y="958"/>
                    <a:pt x="1006" y="921"/>
                  </a:cubicBezTo>
                  <a:cubicBezTo>
                    <a:pt x="1147" y="857"/>
                    <a:pt x="1239" y="749"/>
                    <a:pt x="1268" y="617"/>
                  </a:cubicBezTo>
                  <a:cubicBezTo>
                    <a:pt x="1295" y="485"/>
                    <a:pt x="1255" y="350"/>
                    <a:pt x="1152" y="235"/>
                  </a:cubicBezTo>
                  <a:cubicBezTo>
                    <a:pt x="1057" y="128"/>
                    <a:pt x="919" y="50"/>
                    <a:pt x="761" y="17"/>
                  </a:cubicBezTo>
                  <a:cubicBezTo>
                    <a:pt x="705" y="6"/>
                    <a:pt x="649"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7"/>
            <p:cNvSpPr/>
            <p:nvPr/>
          </p:nvSpPr>
          <p:spPr>
            <a:xfrm>
              <a:off x="5613900" y="909600"/>
              <a:ext cx="26475" cy="29725"/>
            </a:xfrm>
            <a:custGeom>
              <a:avLst/>
              <a:gdLst/>
              <a:ahLst/>
              <a:cxnLst/>
              <a:rect l="l" t="t" r="r" b="b"/>
              <a:pathLst>
                <a:path w="1059" h="1189" extrusionOk="0">
                  <a:moveTo>
                    <a:pt x="428" y="199"/>
                  </a:moveTo>
                  <a:cubicBezTo>
                    <a:pt x="470" y="199"/>
                    <a:pt x="514" y="209"/>
                    <a:pt x="558" y="232"/>
                  </a:cubicBezTo>
                  <a:cubicBezTo>
                    <a:pt x="650" y="278"/>
                    <a:pt x="728" y="360"/>
                    <a:pt x="783" y="466"/>
                  </a:cubicBezTo>
                  <a:cubicBezTo>
                    <a:pt x="836" y="571"/>
                    <a:pt x="857" y="685"/>
                    <a:pt x="840" y="784"/>
                  </a:cubicBezTo>
                  <a:cubicBezTo>
                    <a:pt x="826" y="872"/>
                    <a:pt x="784" y="939"/>
                    <a:pt x="721" y="970"/>
                  </a:cubicBezTo>
                  <a:cubicBezTo>
                    <a:pt x="694" y="984"/>
                    <a:pt x="664" y="991"/>
                    <a:pt x="632" y="991"/>
                  </a:cubicBezTo>
                  <a:cubicBezTo>
                    <a:pt x="507" y="991"/>
                    <a:pt x="360" y="886"/>
                    <a:pt x="277" y="724"/>
                  </a:cubicBezTo>
                  <a:cubicBezTo>
                    <a:pt x="224" y="618"/>
                    <a:pt x="203" y="505"/>
                    <a:pt x="218" y="406"/>
                  </a:cubicBezTo>
                  <a:cubicBezTo>
                    <a:pt x="234" y="317"/>
                    <a:pt x="276" y="251"/>
                    <a:pt x="338" y="219"/>
                  </a:cubicBezTo>
                  <a:cubicBezTo>
                    <a:pt x="366" y="205"/>
                    <a:pt x="396" y="199"/>
                    <a:pt x="428" y="199"/>
                  </a:cubicBezTo>
                  <a:close/>
                  <a:moveTo>
                    <a:pt x="428" y="0"/>
                  </a:moveTo>
                  <a:cubicBezTo>
                    <a:pt x="365" y="0"/>
                    <a:pt x="304" y="14"/>
                    <a:pt x="248" y="42"/>
                  </a:cubicBezTo>
                  <a:cubicBezTo>
                    <a:pt x="128" y="103"/>
                    <a:pt x="49" y="221"/>
                    <a:pt x="23" y="373"/>
                  </a:cubicBezTo>
                  <a:cubicBezTo>
                    <a:pt x="1" y="515"/>
                    <a:pt x="28" y="672"/>
                    <a:pt x="100" y="814"/>
                  </a:cubicBezTo>
                  <a:cubicBezTo>
                    <a:pt x="220" y="1047"/>
                    <a:pt x="433" y="1189"/>
                    <a:pt x="634" y="1189"/>
                  </a:cubicBezTo>
                  <a:cubicBezTo>
                    <a:pt x="695" y="1189"/>
                    <a:pt x="755" y="1176"/>
                    <a:pt x="811" y="1147"/>
                  </a:cubicBezTo>
                  <a:cubicBezTo>
                    <a:pt x="931" y="1086"/>
                    <a:pt x="1011" y="969"/>
                    <a:pt x="1035" y="816"/>
                  </a:cubicBezTo>
                  <a:cubicBezTo>
                    <a:pt x="1059" y="674"/>
                    <a:pt x="1031" y="519"/>
                    <a:pt x="958" y="376"/>
                  </a:cubicBezTo>
                  <a:cubicBezTo>
                    <a:pt x="885" y="234"/>
                    <a:pt x="776" y="119"/>
                    <a:pt x="647" y="55"/>
                  </a:cubicBezTo>
                  <a:cubicBezTo>
                    <a:pt x="574" y="18"/>
                    <a:pt x="500" y="0"/>
                    <a:pt x="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592525" y="909000"/>
              <a:ext cx="27600" cy="29975"/>
            </a:xfrm>
            <a:custGeom>
              <a:avLst/>
              <a:gdLst/>
              <a:ahLst/>
              <a:cxnLst/>
              <a:rect l="l" t="t" r="r" b="b"/>
              <a:pathLst>
                <a:path w="1104" h="1199" extrusionOk="0">
                  <a:moveTo>
                    <a:pt x="617" y="198"/>
                  </a:moveTo>
                  <a:cubicBezTo>
                    <a:pt x="645" y="198"/>
                    <a:pt x="672" y="203"/>
                    <a:pt x="695" y="215"/>
                  </a:cubicBezTo>
                  <a:cubicBezTo>
                    <a:pt x="836" y="276"/>
                    <a:pt x="877" y="505"/>
                    <a:pt x="784" y="715"/>
                  </a:cubicBezTo>
                  <a:cubicBezTo>
                    <a:pt x="707" y="887"/>
                    <a:pt x="560" y="1001"/>
                    <a:pt x="432" y="1001"/>
                  </a:cubicBezTo>
                  <a:cubicBezTo>
                    <a:pt x="404" y="1001"/>
                    <a:pt x="378" y="996"/>
                    <a:pt x="353" y="985"/>
                  </a:cubicBezTo>
                  <a:cubicBezTo>
                    <a:pt x="289" y="956"/>
                    <a:pt x="243" y="892"/>
                    <a:pt x="224" y="805"/>
                  </a:cubicBezTo>
                  <a:cubicBezTo>
                    <a:pt x="203" y="706"/>
                    <a:pt x="217" y="593"/>
                    <a:pt x="265" y="484"/>
                  </a:cubicBezTo>
                  <a:cubicBezTo>
                    <a:pt x="342" y="312"/>
                    <a:pt x="490" y="198"/>
                    <a:pt x="617" y="198"/>
                  </a:cubicBezTo>
                  <a:close/>
                  <a:moveTo>
                    <a:pt x="619" y="0"/>
                  </a:moveTo>
                  <a:cubicBezTo>
                    <a:pt x="412" y="0"/>
                    <a:pt x="195" y="156"/>
                    <a:pt x="84" y="404"/>
                  </a:cubicBezTo>
                  <a:cubicBezTo>
                    <a:pt x="19" y="550"/>
                    <a:pt x="1" y="707"/>
                    <a:pt x="31" y="847"/>
                  </a:cubicBezTo>
                  <a:cubicBezTo>
                    <a:pt x="63" y="998"/>
                    <a:pt x="149" y="1111"/>
                    <a:pt x="273" y="1166"/>
                  </a:cubicBezTo>
                  <a:cubicBezTo>
                    <a:pt x="323" y="1188"/>
                    <a:pt x="376" y="1198"/>
                    <a:pt x="430" y="1198"/>
                  </a:cubicBezTo>
                  <a:cubicBezTo>
                    <a:pt x="637" y="1198"/>
                    <a:pt x="854" y="1042"/>
                    <a:pt x="965" y="795"/>
                  </a:cubicBezTo>
                  <a:cubicBezTo>
                    <a:pt x="1103" y="483"/>
                    <a:pt x="1019" y="140"/>
                    <a:pt x="776" y="34"/>
                  </a:cubicBezTo>
                  <a:cubicBezTo>
                    <a:pt x="726" y="11"/>
                    <a:pt x="673"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7"/>
            <p:cNvSpPr/>
            <p:nvPr/>
          </p:nvSpPr>
          <p:spPr>
            <a:xfrm>
              <a:off x="5576650" y="894650"/>
              <a:ext cx="32525" cy="24650"/>
            </a:xfrm>
            <a:custGeom>
              <a:avLst/>
              <a:gdLst/>
              <a:ahLst/>
              <a:cxnLst/>
              <a:rect l="l" t="t" r="r" b="b"/>
              <a:pathLst>
                <a:path w="1301" h="986" extrusionOk="0">
                  <a:moveTo>
                    <a:pt x="712" y="199"/>
                  </a:moveTo>
                  <a:cubicBezTo>
                    <a:pt x="874" y="199"/>
                    <a:pt x="1010" y="270"/>
                    <a:pt x="1041" y="383"/>
                  </a:cubicBezTo>
                  <a:cubicBezTo>
                    <a:pt x="1080" y="532"/>
                    <a:pt x="928" y="708"/>
                    <a:pt x="706" y="767"/>
                  </a:cubicBezTo>
                  <a:cubicBezTo>
                    <a:pt x="655" y="781"/>
                    <a:pt x="604" y="788"/>
                    <a:pt x="554" y="788"/>
                  </a:cubicBezTo>
                  <a:cubicBezTo>
                    <a:pt x="494" y="788"/>
                    <a:pt x="436" y="777"/>
                    <a:pt x="384" y="757"/>
                  </a:cubicBezTo>
                  <a:cubicBezTo>
                    <a:pt x="301" y="725"/>
                    <a:pt x="245" y="670"/>
                    <a:pt x="227" y="602"/>
                  </a:cubicBezTo>
                  <a:cubicBezTo>
                    <a:pt x="209" y="535"/>
                    <a:pt x="229" y="459"/>
                    <a:pt x="285" y="389"/>
                  </a:cubicBezTo>
                  <a:cubicBezTo>
                    <a:pt x="348" y="310"/>
                    <a:pt x="446" y="249"/>
                    <a:pt x="560" y="219"/>
                  </a:cubicBezTo>
                  <a:cubicBezTo>
                    <a:pt x="612" y="205"/>
                    <a:pt x="663" y="199"/>
                    <a:pt x="712" y="199"/>
                  </a:cubicBezTo>
                  <a:close/>
                  <a:moveTo>
                    <a:pt x="710" y="1"/>
                  </a:moveTo>
                  <a:cubicBezTo>
                    <a:pt x="644" y="1"/>
                    <a:pt x="576" y="9"/>
                    <a:pt x="508" y="28"/>
                  </a:cubicBezTo>
                  <a:cubicBezTo>
                    <a:pt x="354" y="69"/>
                    <a:pt x="220" y="154"/>
                    <a:pt x="130" y="265"/>
                  </a:cubicBezTo>
                  <a:cubicBezTo>
                    <a:pt x="34" y="386"/>
                    <a:pt x="0" y="524"/>
                    <a:pt x="35" y="653"/>
                  </a:cubicBezTo>
                  <a:cubicBezTo>
                    <a:pt x="70" y="783"/>
                    <a:pt x="168" y="886"/>
                    <a:pt x="311" y="942"/>
                  </a:cubicBezTo>
                  <a:cubicBezTo>
                    <a:pt x="387" y="971"/>
                    <a:pt x="469" y="985"/>
                    <a:pt x="554" y="985"/>
                  </a:cubicBezTo>
                  <a:cubicBezTo>
                    <a:pt x="622" y="985"/>
                    <a:pt x="691" y="976"/>
                    <a:pt x="758" y="958"/>
                  </a:cubicBezTo>
                  <a:cubicBezTo>
                    <a:pt x="1088" y="869"/>
                    <a:pt x="1300" y="589"/>
                    <a:pt x="1231" y="333"/>
                  </a:cubicBezTo>
                  <a:cubicBezTo>
                    <a:pt x="1178" y="129"/>
                    <a:pt x="961"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7"/>
            <p:cNvSpPr/>
            <p:nvPr/>
          </p:nvSpPr>
          <p:spPr>
            <a:xfrm>
              <a:off x="5580975" y="872700"/>
              <a:ext cx="32900" cy="26700"/>
            </a:xfrm>
            <a:custGeom>
              <a:avLst/>
              <a:gdLst/>
              <a:ahLst/>
              <a:cxnLst/>
              <a:rect l="l" t="t" r="r" b="b"/>
              <a:pathLst>
                <a:path w="1316" h="1068" extrusionOk="0">
                  <a:moveTo>
                    <a:pt x="522" y="198"/>
                  </a:moveTo>
                  <a:cubicBezTo>
                    <a:pt x="617" y="198"/>
                    <a:pt x="727" y="233"/>
                    <a:pt x="825" y="305"/>
                  </a:cubicBezTo>
                  <a:cubicBezTo>
                    <a:pt x="1010" y="439"/>
                    <a:pt x="1090" y="657"/>
                    <a:pt x="1000" y="782"/>
                  </a:cubicBezTo>
                  <a:cubicBezTo>
                    <a:pt x="956" y="841"/>
                    <a:pt x="881" y="870"/>
                    <a:pt x="795" y="870"/>
                  </a:cubicBezTo>
                  <a:cubicBezTo>
                    <a:pt x="699" y="870"/>
                    <a:pt x="589" y="834"/>
                    <a:pt x="492" y="764"/>
                  </a:cubicBezTo>
                  <a:cubicBezTo>
                    <a:pt x="307" y="629"/>
                    <a:pt x="226" y="411"/>
                    <a:pt x="317" y="287"/>
                  </a:cubicBezTo>
                  <a:cubicBezTo>
                    <a:pt x="360" y="227"/>
                    <a:pt x="434" y="198"/>
                    <a:pt x="522" y="198"/>
                  </a:cubicBezTo>
                  <a:close/>
                  <a:moveTo>
                    <a:pt x="522" y="1"/>
                  </a:moveTo>
                  <a:cubicBezTo>
                    <a:pt x="373" y="1"/>
                    <a:pt x="238" y="57"/>
                    <a:pt x="157" y="169"/>
                  </a:cubicBezTo>
                  <a:cubicBezTo>
                    <a:pt x="0" y="384"/>
                    <a:pt x="98" y="723"/>
                    <a:pt x="376" y="924"/>
                  </a:cubicBezTo>
                  <a:cubicBezTo>
                    <a:pt x="507" y="1020"/>
                    <a:pt x="656" y="1067"/>
                    <a:pt x="793" y="1067"/>
                  </a:cubicBezTo>
                  <a:cubicBezTo>
                    <a:pt x="942" y="1067"/>
                    <a:pt x="1078" y="1010"/>
                    <a:pt x="1160" y="898"/>
                  </a:cubicBezTo>
                  <a:cubicBezTo>
                    <a:pt x="1315" y="683"/>
                    <a:pt x="1217" y="345"/>
                    <a:pt x="941" y="145"/>
                  </a:cubicBezTo>
                  <a:cubicBezTo>
                    <a:pt x="809" y="49"/>
                    <a:pt x="659"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5681450"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5699000" y="861250"/>
              <a:ext cx="24100" cy="31000"/>
            </a:xfrm>
            <a:custGeom>
              <a:avLst/>
              <a:gdLst/>
              <a:ahLst/>
              <a:cxnLst/>
              <a:rect l="l" t="t" r="r" b="b"/>
              <a:pathLst>
                <a:path w="964" h="1240" extrusionOk="0">
                  <a:moveTo>
                    <a:pt x="481" y="199"/>
                  </a:moveTo>
                  <a:cubicBezTo>
                    <a:pt x="635" y="199"/>
                    <a:pt x="765" y="392"/>
                    <a:pt x="765" y="620"/>
                  </a:cubicBezTo>
                  <a:cubicBezTo>
                    <a:pt x="765" y="849"/>
                    <a:pt x="635" y="1042"/>
                    <a:pt x="481" y="1042"/>
                  </a:cubicBezTo>
                  <a:cubicBezTo>
                    <a:pt x="327" y="1042"/>
                    <a:pt x="198" y="849"/>
                    <a:pt x="198" y="620"/>
                  </a:cubicBezTo>
                  <a:cubicBezTo>
                    <a:pt x="198" y="392"/>
                    <a:pt x="327" y="199"/>
                    <a:pt x="481" y="199"/>
                  </a:cubicBezTo>
                  <a:close/>
                  <a:moveTo>
                    <a:pt x="481" y="1"/>
                  </a:moveTo>
                  <a:cubicBezTo>
                    <a:pt x="217" y="1"/>
                    <a:pt x="0" y="278"/>
                    <a:pt x="0" y="620"/>
                  </a:cubicBezTo>
                  <a:cubicBezTo>
                    <a:pt x="0" y="961"/>
                    <a:pt x="217"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7"/>
            <p:cNvSpPr/>
            <p:nvPr/>
          </p:nvSpPr>
          <p:spPr>
            <a:xfrm>
              <a:off x="5715175" y="873400"/>
              <a:ext cx="31000" cy="27100"/>
            </a:xfrm>
            <a:custGeom>
              <a:avLst/>
              <a:gdLst/>
              <a:ahLst/>
              <a:cxnLst/>
              <a:rect l="l" t="t" r="r" b="b"/>
              <a:pathLst>
                <a:path w="1240" h="1084" extrusionOk="0">
                  <a:moveTo>
                    <a:pt x="731" y="198"/>
                  </a:moveTo>
                  <a:cubicBezTo>
                    <a:pt x="811" y="198"/>
                    <a:pt x="879" y="225"/>
                    <a:pt x="919" y="276"/>
                  </a:cubicBezTo>
                  <a:cubicBezTo>
                    <a:pt x="1016" y="396"/>
                    <a:pt x="948" y="618"/>
                    <a:pt x="771" y="762"/>
                  </a:cubicBezTo>
                  <a:cubicBezTo>
                    <a:pt x="678" y="836"/>
                    <a:pt x="573" y="880"/>
                    <a:pt x="471" y="884"/>
                  </a:cubicBezTo>
                  <a:cubicBezTo>
                    <a:pt x="464" y="885"/>
                    <a:pt x="457" y="885"/>
                    <a:pt x="450" y="885"/>
                  </a:cubicBezTo>
                  <a:cubicBezTo>
                    <a:pt x="369" y="885"/>
                    <a:pt x="305" y="858"/>
                    <a:pt x="264" y="807"/>
                  </a:cubicBezTo>
                  <a:cubicBezTo>
                    <a:pt x="220" y="753"/>
                    <a:pt x="208" y="674"/>
                    <a:pt x="231" y="588"/>
                  </a:cubicBezTo>
                  <a:cubicBezTo>
                    <a:pt x="258" y="491"/>
                    <a:pt x="321" y="396"/>
                    <a:pt x="414" y="321"/>
                  </a:cubicBezTo>
                  <a:cubicBezTo>
                    <a:pt x="505" y="247"/>
                    <a:pt x="611" y="203"/>
                    <a:pt x="712" y="199"/>
                  </a:cubicBezTo>
                  <a:cubicBezTo>
                    <a:pt x="719" y="199"/>
                    <a:pt x="724" y="198"/>
                    <a:pt x="731" y="198"/>
                  </a:cubicBezTo>
                  <a:close/>
                  <a:moveTo>
                    <a:pt x="733" y="0"/>
                  </a:moveTo>
                  <a:cubicBezTo>
                    <a:pt x="723" y="0"/>
                    <a:pt x="713" y="0"/>
                    <a:pt x="703" y="1"/>
                  </a:cubicBezTo>
                  <a:cubicBezTo>
                    <a:pt x="560" y="7"/>
                    <a:pt x="413" y="66"/>
                    <a:pt x="289" y="168"/>
                  </a:cubicBezTo>
                  <a:cubicBezTo>
                    <a:pt x="165" y="268"/>
                    <a:pt x="76" y="399"/>
                    <a:pt x="40" y="538"/>
                  </a:cubicBezTo>
                  <a:cubicBezTo>
                    <a:pt x="1" y="687"/>
                    <a:pt x="26" y="827"/>
                    <a:pt x="110" y="931"/>
                  </a:cubicBezTo>
                  <a:cubicBezTo>
                    <a:pt x="190" y="1030"/>
                    <a:pt x="311" y="1084"/>
                    <a:pt x="453" y="1084"/>
                  </a:cubicBezTo>
                  <a:cubicBezTo>
                    <a:pt x="462" y="1084"/>
                    <a:pt x="471" y="1082"/>
                    <a:pt x="480" y="1082"/>
                  </a:cubicBezTo>
                  <a:cubicBezTo>
                    <a:pt x="624" y="1076"/>
                    <a:pt x="771" y="1017"/>
                    <a:pt x="895" y="915"/>
                  </a:cubicBezTo>
                  <a:cubicBezTo>
                    <a:pt x="1161" y="700"/>
                    <a:pt x="1240" y="358"/>
                    <a:pt x="1073" y="152"/>
                  </a:cubicBezTo>
                  <a:cubicBezTo>
                    <a:pt x="994" y="53"/>
                    <a:pt x="875"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7"/>
            <p:cNvSpPr/>
            <p:nvPr/>
          </p:nvSpPr>
          <p:spPr>
            <a:xfrm>
              <a:off x="5717425" y="895850"/>
              <a:ext cx="32400" cy="24450"/>
            </a:xfrm>
            <a:custGeom>
              <a:avLst/>
              <a:gdLst/>
              <a:ahLst/>
              <a:cxnLst/>
              <a:rect l="l" t="t" r="r" b="b"/>
              <a:pathLst>
                <a:path w="1296" h="978" extrusionOk="0">
                  <a:moveTo>
                    <a:pt x="595" y="198"/>
                  </a:moveTo>
                  <a:cubicBezTo>
                    <a:pt x="636" y="198"/>
                    <a:pt x="679" y="203"/>
                    <a:pt x="721" y="212"/>
                  </a:cubicBezTo>
                  <a:cubicBezTo>
                    <a:pt x="836" y="235"/>
                    <a:pt x="936" y="291"/>
                    <a:pt x="1004" y="367"/>
                  </a:cubicBezTo>
                  <a:cubicBezTo>
                    <a:pt x="1064" y="433"/>
                    <a:pt x="1089" y="507"/>
                    <a:pt x="1074" y="577"/>
                  </a:cubicBezTo>
                  <a:cubicBezTo>
                    <a:pt x="1060" y="644"/>
                    <a:pt x="1007" y="703"/>
                    <a:pt x="925" y="739"/>
                  </a:cubicBezTo>
                  <a:cubicBezTo>
                    <a:pt x="865" y="766"/>
                    <a:pt x="797" y="780"/>
                    <a:pt x="726" y="780"/>
                  </a:cubicBezTo>
                  <a:cubicBezTo>
                    <a:pt x="686" y="780"/>
                    <a:pt x="644" y="776"/>
                    <a:pt x="603" y="767"/>
                  </a:cubicBezTo>
                  <a:cubicBezTo>
                    <a:pt x="379" y="719"/>
                    <a:pt x="217" y="552"/>
                    <a:pt x="250" y="401"/>
                  </a:cubicBezTo>
                  <a:cubicBezTo>
                    <a:pt x="264" y="333"/>
                    <a:pt x="316" y="274"/>
                    <a:pt x="398" y="238"/>
                  </a:cubicBezTo>
                  <a:cubicBezTo>
                    <a:pt x="457" y="211"/>
                    <a:pt x="524" y="198"/>
                    <a:pt x="595" y="198"/>
                  </a:cubicBezTo>
                  <a:close/>
                  <a:moveTo>
                    <a:pt x="595" y="0"/>
                  </a:moveTo>
                  <a:cubicBezTo>
                    <a:pt x="496" y="0"/>
                    <a:pt x="401" y="19"/>
                    <a:pt x="317" y="57"/>
                  </a:cubicBezTo>
                  <a:cubicBezTo>
                    <a:pt x="177" y="120"/>
                    <a:pt x="84" y="229"/>
                    <a:pt x="55" y="360"/>
                  </a:cubicBezTo>
                  <a:cubicBezTo>
                    <a:pt x="1" y="620"/>
                    <a:pt x="227" y="889"/>
                    <a:pt x="561" y="960"/>
                  </a:cubicBezTo>
                  <a:cubicBezTo>
                    <a:pt x="617" y="971"/>
                    <a:pt x="673" y="978"/>
                    <a:pt x="727" y="978"/>
                  </a:cubicBezTo>
                  <a:cubicBezTo>
                    <a:pt x="827" y="978"/>
                    <a:pt x="922" y="958"/>
                    <a:pt x="1007" y="921"/>
                  </a:cubicBezTo>
                  <a:cubicBezTo>
                    <a:pt x="1147" y="857"/>
                    <a:pt x="1240" y="749"/>
                    <a:pt x="1267" y="617"/>
                  </a:cubicBezTo>
                  <a:cubicBezTo>
                    <a:pt x="1296" y="485"/>
                    <a:pt x="1254" y="350"/>
                    <a:pt x="1153" y="235"/>
                  </a:cubicBezTo>
                  <a:cubicBezTo>
                    <a:pt x="1057" y="128"/>
                    <a:pt x="918" y="50"/>
                    <a:pt x="762" y="17"/>
                  </a:cubicBezTo>
                  <a:cubicBezTo>
                    <a:pt x="706" y="6"/>
                    <a:pt x="650"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5706800" y="909600"/>
              <a:ext cx="27900" cy="29725"/>
            </a:xfrm>
            <a:custGeom>
              <a:avLst/>
              <a:gdLst/>
              <a:ahLst/>
              <a:cxnLst/>
              <a:rect l="l" t="t" r="r" b="b"/>
              <a:pathLst>
                <a:path w="1116" h="1189" extrusionOk="0">
                  <a:moveTo>
                    <a:pt x="428" y="199"/>
                  </a:moveTo>
                  <a:cubicBezTo>
                    <a:pt x="553" y="199"/>
                    <a:pt x="701" y="303"/>
                    <a:pt x="783" y="466"/>
                  </a:cubicBezTo>
                  <a:cubicBezTo>
                    <a:pt x="887" y="669"/>
                    <a:pt x="858" y="901"/>
                    <a:pt x="722" y="970"/>
                  </a:cubicBezTo>
                  <a:cubicBezTo>
                    <a:pt x="694" y="984"/>
                    <a:pt x="664" y="991"/>
                    <a:pt x="632" y="991"/>
                  </a:cubicBezTo>
                  <a:cubicBezTo>
                    <a:pt x="507" y="991"/>
                    <a:pt x="360" y="886"/>
                    <a:pt x="277" y="724"/>
                  </a:cubicBezTo>
                  <a:cubicBezTo>
                    <a:pt x="224" y="618"/>
                    <a:pt x="203" y="505"/>
                    <a:pt x="220" y="406"/>
                  </a:cubicBezTo>
                  <a:cubicBezTo>
                    <a:pt x="234" y="317"/>
                    <a:pt x="276" y="251"/>
                    <a:pt x="338" y="219"/>
                  </a:cubicBezTo>
                  <a:cubicBezTo>
                    <a:pt x="366" y="205"/>
                    <a:pt x="397" y="199"/>
                    <a:pt x="428" y="199"/>
                  </a:cubicBezTo>
                  <a:close/>
                  <a:moveTo>
                    <a:pt x="426" y="1"/>
                  </a:moveTo>
                  <a:cubicBezTo>
                    <a:pt x="364" y="1"/>
                    <a:pt x="304" y="14"/>
                    <a:pt x="249" y="42"/>
                  </a:cubicBezTo>
                  <a:cubicBezTo>
                    <a:pt x="129" y="103"/>
                    <a:pt x="49" y="221"/>
                    <a:pt x="24" y="373"/>
                  </a:cubicBezTo>
                  <a:cubicBezTo>
                    <a:pt x="1" y="515"/>
                    <a:pt x="28" y="672"/>
                    <a:pt x="101" y="814"/>
                  </a:cubicBezTo>
                  <a:cubicBezTo>
                    <a:pt x="220" y="1047"/>
                    <a:pt x="435" y="1189"/>
                    <a:pt x="634" y="1189"/>
                  </a:cubicBezTo>
                  <a:cubicBezTo>
                    <a:pt x="697" y="1189"/>
                    <a:pt x="757" y="1176"/>
                    <a:pt x="811" y="1147"/>
                  </a:cubicBezTo>
                  <a:cubicBezTo>
                    <a:pt x="1049" y="1026"/>
                    <a:pt x="1115" y="681"/>
                    <a:pt x="960" y="376"/>
                  </a:cubicBezTo>
                  <a:cubicBezTo>
                    <a:pt x="841" y="142"/>
                    <a:pt x="627" y="1"/>
                    <a:pt x="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5685450" y="909000"/>
              <a:ext cx="27600" cy="29975"/>
            </a:xfrm>
            <a:custGeom>
              <a:avLst/>
              <a:gdLst/>
              <a:ahLst/>
              <a:cxnLst/>
              <a:rect l="l" t="t" r="r" b="b"/>
              <a:pathLst>
                <a:path w="1104" h="1199" extrusionOk="0">
                  <a:moveTo>
                    <a:pt x="618" y="198"/>
                  </a:moveTo>
                  <a:cubicBezTo>
                    <a:pt x="645" y="198"/>
                    <a:pt x="671" y="203"/>
                    <a:pt x="696" y="215"/>
                  </a:cubicBezTo>
                  <a:cubicBezTo>
                    <a:pt x="837" y="276"/>
                    <a:pt x="877" y="505"/>
                    <a:pt x="783" y="715"/>
                  </a:cubicBezTo>
                  <a:cubicBezTo>
                    <a:pt x="707" y="887"/>
                    <a:pt x="559" y="1001"/>
                    <a:pt x="432" y="1001"/>
                  </a:cubicBezTo>
                  <a:cubicBezTo>
                    <a:pt x="404" y="1001"/>
                    <a:pt x="378" y="996"/>
                    <a:pt x="353" y="985"/>
                  </a:cubicBezTo>
                  <a:cubicBezTo>
                    <a:pt x="289" y="956"/>
                    <a:pt x="244" y="892"/>
                    <a:pt x="224" y="805"/>
                  </a:cubicBezTo>
                  <a:cubicBezTo>
                    <a:pt x="203" y="706"/>
                    <a:pt x="218" y="593"/>
                    <a:pt x="266" y="484"/>
                  </a:cubicBezTo>
                  <a:cubicBezTo>
                    <a:pt x="342" y="312"/>
                    <a:pt x="489" y="198"/>
                    <a:pt x="618" y="198"/>
                  </a:cubicBezTo>
                  <a:close/>
                  <a:moveTo>
                    <a:pt x="619" y="0"/>
                  </a:moveTo>
                  <a:cubicBezTo>
                    <a:pt x="413" y="0"/>
                    <a:pt x="194" y="156"/>
                    <a:pt x="85" y="404"/>
                  </a:cubicBezTo>
                  <a:cubicBezTo>
                    <a:pt x="20" y="550"/>
                    <a:pt x="0" y="707"/>
                    <a:pt x="31" y="847"/>
                  </a:cubicBezTo>
                  <a:cubicBezTo>
                    <a:pt x="64" y="998"/>
                    <a:pt x="150" y="1111"/>
                    <a:pt x="272" y="1166"/>
                  </a:cubicBezTo>
                  <a:cubicBezTo>
                    <a:pt x="323" y="1188"/>
                    <a:pt x="377" y="1198"/>
                    <a:pt x="430" y="1198"/>
                  </a:cubicBezTo>
                  <a:cubicBezTo>
                    <a:pt x="636" y="1198"/>
                    <a:pt x="855" y="1042"/>
                    <a:pt x="964" y="795"/>
                  </a:cubicBezTo>
                  <a:cubicBezTo>
                    <a:pt x="1104" y="483"/>
                    <a:pt x="1019" y="140"/>
                    <a:pt x="777" y="34"/>
                  </a:cubicBezTo>
                  <a:cubicBezTo>
                    <a:pt x="726" y="11"/>
                    <a:pt x="673"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7"/>
            <p:cNvSpPr/>
            <p:nvPr/>
          </p:nvSpPr>
          <p:spPr>
            <a:xfrm>
              <a:off x="5668725" y="894650"/>
              <a:ext cx="33375" cy="24650"/>
            </a:xfrm>
            <a:custGeom>
              <a:avLst/>
              <a:gdLst/>
              <a:ahLst/>
              <a:cxnLst/>
              <a:rect l="l" t="t" r="r" b="b"/>
              <a:pathLst>
                <a:path w="1335" h="986" extrusionOk="0">
                  <a:moveTo>
                    <a:pt x="746" y="199"/>
                  </a:moveTo>
                  <a:cubicBezTo>
                    <a:pt x="908" y="199"/>
                    <a:pt x="1044" y="270"/>
                    <a:pt x="1074" y="383"/>
                  </a:cubicBezTo>
                  <a:cubicBezTo>
                    <a:pt x="1115" y="532"/>
                    <a:pt x="962" y="708"/>
                    <a:pt x="741" y="768"/>
                  </a:cubicBezTo>
                  <a:cubicBezTo>
                    <a:pt x="690" y="781"/>
                    <a:pt x="639" y="788"/>
                    <a:pt x="591" y="788"/>
                  </a:cubicBezTo>
                  <a:cubicBezTo>
                    <a:pt x="429" y="788"/>
                    <a:pt x="291" y="717"/>
                    <a:pt x="260" y="602"/>
                  </a:cubicBezTo>
                  <a:cubicBezTo>
                    <a:pt x="221" y="454"/>
                    <a:pt x="373" y="278"/>
                    <a:pt x="594" y="219"/>
                  </a:cubicBezTo>
                  <a:cubicBezTo>
                    <a:pt x="645" y="205"/>
                    <a:pt x="697" y="199"/>
                    <a:pt x="746" y="199"/>
                  </a:cubicBezTo>
                  <a:close/>
                  <a:moveTo>
                    <a:pt x="744" y="1"/>
                  </a:moveTo>
                  <a:cubicBezTo>
                    <a:pt x="679" y="1"/>
                    <a:pt x="611" y="9"/>
                    <a:pt x="543" y="28"/>
                  </a:cubicBezTo>
                  <a:cubicBezTo>
                    <a:pt x="213" y="116"/>
                    <a:pt x="1" y="396"/>
                    <a:pt x="68" y="653"/>
                  </a:cubicBezTo>
                  <a:cubicBezTo>
                    <a:pt x="123" y="858"/>
                    <a:pt x="339" y="985"/>
                    <a:pt x="591" y="985"/>
                  </a:cubicBezTo>
                  <a:cubicBezTo>
                    <a:pt x="656" y="985"/>
                    <a:pt x="724" y="976"/>
                    <a:pt x="792" y="958"/>
                  </a:cubicBezTo>
                  <a:cubicBezTo>
                    <a:pt x="1123" y="869"/>
                    <a:pt x="1335" y="589"/>
                    <a:pt x="1266" y="333"/>
                  </a:cubicBezTo>
                  <a:cubicBezTo>
                    <a:pt x="1211" y="129"/>
                    <a:pt x="996" y="1"/>
                    <a:pt x="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7"/>
            <p:cNvSpPr/>
            <p:nvPr/>
          </p:nvSpPr>
          <p:spPr>
            <a:xfrm>
              <a:off x="5673900" y="872700"/>
              <a:ext cx="32900" cy="26725"/>
            </a:xfrm>
            <a:custGeom>
              <a:avLst/>
              <a:gdLst/>
              <a:ahLst/>
              <a:cxnLst/>
              <a:rect l="l" t="t" r="r" b="b"/>
              <a:pathLst>
                <a:path w="1316" h="1069" extrusionOk="0">
                  <a:moveTo>
                    <a:pt x="521" y="198"/>
                  </a:moveTo>
                  <a:cubicBezTo>
                    <a:pt x="617" y="198"/>
                    <a:pt x="728" y="233"/>
                    <a:pt x="824" y="305"/>
                  </a:cubicBezTo>
                  <a:cubicBezTo>
                    <a:pt x="1009" y="439"/>
                    <a:pt x="1090" y="657"/>
                    <a:pt x="999" y="782"/>
                  </a:cubicBezTo>
                  <a:cubicBezTo>
                    <a:pt x="959" y="838"/>
                    <a:pt x="887" y="869"/>
                    <a:pt x="797" y="871"/>
                  </a:cubicBezTo>
                  <a:lnTo>
                    <a:pt x="794" y="871"/>
                  </a:lnTo>
                  <a:cubicBezTo>
                    <a:pt x="694" y="871"/>
                    <a:pt x="586" y="833"/>
                    <a:pt x="491" y="764"/>
                  </a:cubicBezTo>
                  <a:cubicBezTo>
                    <a:pt x="306" y="629"/>
                    <a:pt x="226" y="411"/>
                    <a:pt x="316" y="287"/>
                  </a:cubicBezTo>
                  <a:cubicBezTo>
                    <a:pt x="359" y="227"/>
                    <a:pt x="435" y="198"/>
                    <a:pt x="521" y="198"/>
                  </a:cubicBezTo>
                  <a:close/>
                  <a:moveTo>
                    <a:pt x="523" y="1"/>
                  </a:moveTo>
                  <a:cubicBezTo>
                    <a:pt x="373" y="1"/>
                    <a:pt x="239" y="57"/>
                    <a:pt x="157" y="169"/>
                  </a:cubicBezTo>
                  <a:cubicBezTo>
                    <a:pt x="1" y="384"/>
                    <a:pt x="99" y="723"/>
                    <a:pt x="375" y="924"/>
                  </a:cubicBezTo>
                  <a:cubicBezTo>
                    <a:pt x="504" y="1016"/>
                    <a:pt x="652" y="1069"/>
                    <a:pt x="794" y="1069"/>
                  </a:cubicBezTo>
                  <a:lnTo>
                    <a:pt x="797" y="1069"/>
                  </a:lnTo>
                  <a:cubicBezTo>
                    <a:pt x="952" y="1067"/>
                    <a:pt x="1081" y="1007"/>
                    <a:pt x="1159" y="898"/>
                  </a:cubicBezTo>
                  <a:cubicBezTo>
                    <a:pt x="1316" y="683"/>
                    <a:pt x="1218" y="345"/>
                    <a:pt x="942" y="145"/>
                  </a:cubicBezTo>
                  <a:cubicBezTo>
                    <a:pt x="809" y="49"/>
                    <a:pt x="660" y="1"/>
                    <a:pt x="5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5774350" y="878950"/>
              <a:ext cx="57100" cy="44300"/>
            </a:xfrm>
            <a:custGeom>
              <a:avLst/>
              <a:gdLst/>
              <a:ahLst/>
              <a:cxnLst/>
              <a:rect l="l" t="t" r="r" b="b"/>
              <a:pathLst>
                <a:path w="2284" h="1772" extrusionOk="0">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5791900" y="861250"/>
              <a:ext cx="24125" cy="31000"/>
            </a:xfrm>
            <a:custGeom>
              <a:avLst/>
              <a:gdLst/>
              <a:ahLst/>
              <a:cxnLst/>
              <a:rect l="l" t="t" r="r" b="b"/>
              <a:pathLst>
                <a:path w="965" h="1240" extrusionOk="0">
                  <a:moveTo>
                    <a:pt x="483" y="199"/>
                  </a:moveTo>
                  <a:cubicBezTo>
                    <a:pt x="636" y="199"/>
                    <a:pt x="767" y="392"/>
                    <a:pt x="767" y="620"/>
                  </a:cubicBezTo>
                  <a:cubicBezTo>
                    <a:pt x="767" y="849"/>
                    <a:pt x="636" y="1042"/>
                    <a:pt x="483" y="1042"/>
                  </a:cubicBezTo>
                  <a:cubicBezTo>
                    <a:pt x="329" y="1042"/>
                    <a:pt x="199" y="849"/>
                    <a:pt x="199" y="620"/>
                  </a:cubicBezTo>
                  <a:cubicBezTo>
                    <a:pt x="199" y="392"/>
                    <a:pt x="329" y="199"/>
                    <a:pt x="483" y="199"/>
                  </a:cubicBezTo>
                  <a:close/>
                  <a:moveTo>
                    <a:pt x="483" y="1"/>
                  </a:moveTo>
                  <a:cubicBezTo>
                    <a:pt x="217" y="1"/>
                    <a:pt x="0" y="278"/>
                    <a:pt x="0" y="620"/>
                  </a:cubicBezTo>
                  <a:cubicBezTo>
                    <a:pt x="0" y="961"/>
                    <a:pt x="217" y="1240"/>
                    <a:pt x="483" y="1240"/>
                  </a:cubicBezTo>
                  <a:cubicBezTo>
                    <a:pt x="748" y="1240"/>
                    <a:pt x="965" y="961"/>
                    <a:pt x="965" y="620"/>
                  </a:cubicBezTo>
                  <a:cubicBezTo>
                    <a:pt x="965" y="278"/>
                    <a:pt x="748"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7"/>
            <p:cNvSpPr/>
            <p:nvPr/>
          </p:nvSpPr>
          <p:spPr>
            <a:xfrm>
              <a:off x="5808100" y="873400"/>
              <a:ext cx="31025" cy="27100"/>
            </a:xfrm>
            <a:custGeom>
              <a:avLst/>
              <a:gdLst/>
              <a:ahLst/>
              <a:cxnLst/>
              <a:rect l="l" t="t" r="r" b="b"/>
              <a:pathLst>
                <a:path w="1241" h="1084" extrusionOk="0">
                  <a:moveTo>
                    <a:pt x="730" y="198"/>
                  </a:moveTo>
                  <a:cubicBezTo>
                    <a:pt x="812" y="198"/>
                    <a:pt x="878" y="225"/>
                    <a:pt x="920" y="276"/>
                  </a:cubicBezTo>
                  <a:cubicBezTo>
                    <a:pt x="1016" y="396"/>
                    <a:pt x="947" y="618"/>
                    <a:pt x="770" y="762"/>
                  </a:cubicBezTo>
                  <a:cubicBezTo>
                    <a:pt x="679" y="836"/>
                    <a:pt x="572" y="880"/>
                    <a:pt x="472" y="884"/>
                  </a:cubicBezTo>
                  <a:cubicBezTo>
                    <a:pt x="465" y="885"/>
                    <a:pt x="457" y="885"/>
                    <a:pt x="450" y="885"/>
                  </a:cubicBezTo>
                  <a:cubicBezTo>
                    <a:pt x="370" y="885"/>
                    <a:pt x="304" y="858"/>
                    <a:pt x="265" y="807"/>
                  </a:cubicBezTo>
                  <a:cubicBezTo>
                    <a:pt x="220" y="753"/>
                    <a:pt x="209" y="674"/>
                    <a:pt x="231" y="588"/>
                  </a:cubicBezTo>
                  <a:cubicBezTo>
                    <a:pt x="257" y="491"/>
                    <a:pt x="322" y="396"/>
                    <a:pt x="413" y="321"/>
                  </a:cubicBezTo>
                  <a:cubicBezTo>
                    <a:pt x="506" y="247"/>
                    <a:pt x="611" y="203"/>
                    <a:pt x="713" y="199"/>
                  </a:cubicBezTo>
                  <a:cubicBezTo>
                    <a:pt x="718" y="199"/>
                    <a:pt x="725" y="198"/>
                    <a:pt x="730" y="198"/>
                  </a:cubicBezTo>
                  <a:close/>
                  <a:moveTo>
                    <a:pt x="733" y="0"/>
                  </a:moveTo>
                  <a:cubicBezTo>
                    <a:pt x="723" y="0"/>
                    <a:pt x="714" y="0"/>
                    <a:pt x="704" y="1"/>
                  </a:cubicBezTo>
                  <a:cubicBezTo>
                    <a:pt x="560" y="7"/>
                    <a:pt x="413" y="66"/>
                    <a:pt x="289" y="168"/>
                  </a:cubicBezTo>
                  <a:cubicBezTo>
                    <a:pt x="164" y="268"/>
                    <a:pt x="76" y="399"/>
                    <a:pt x="40" y="538"/>
                  </a:cubicBezTo>
                  <a:cubicBezTo>
                    <a:pt x="0" y="687"/>
                    <a:pt x="26" y="827"/>
                    <a:pt x="111" y="931"/>
                  </a:cubicBezTo>
                  <a:cubicBezTo>
                    <a:pt x="190" y="1030"/>
                    <a:pt x="311" y="1084"/>
                    <a:pt x="454" y="1084"/>
                  </a:cubicBezTo>
                  <a:cubicBezTo>
                    <a:pt x="463" y="1084"/>
                    <a:pt x="472" y="1082"/>
                    <a:pt x="481" y="1082"/>
                  </a:cubicBezTo>
                  <a:cubicBezTo>
                    <a:pt x="624" y="1076"/>
                    <a:pt x="770" y="1017"/>
                    <a:pt x="895" y="915"/>
                  </a:cubicBezTo>
                  <a:cubicBezTo>
                    <a:pt x="1161" y="700"/>
                    <a:pt x="1241" y="358"/>
                    <a:pt x="1074" y="152"/>
                  </a:cubicBezTo>
                  <a:cubicBezTo>
                    <a:pt x="994" y="53"/>
                    <a:pt x="874"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7"/>
            <p:cNvSpPr/>
            <p:nvPr/>
          </p:nvSpPr>
          <p:spPr>
            <a:xfrm>
              <a:off x="5810325" y="895850"/>
              <a:ext cx="33100" cy="24450"/>
            </a:xfrm>
            <a:custGeom>
              <a:avLst/>
              <a:gdLst/>
              <a:ahLst/>
              <a:cxnLst/>
              <a:rect l="l" t="t" r="r" b="b"/>
              <a:pathLst>
                <a:path w="1324" h="978" extrusionOk="0">
                  <a:moveTo>
                    <a:pt x="596" y="198"/>
                  </a:moveTo>
                  <a:cubicBezTo>
                    <a:pt x="637" y="198"/>
                    <a:pt x="679" y="203"/>
                    <a:pt x="722" y="212"/>
                  </a:cubicBezTo>
                  <a:cubicBezTo>
                    <a:pt x="946" y="259"/>
                    <a:pt x="1107" y="425"/>
                    <a:pt x="1076" y="577"/>
                  </a:cubicBezTo>
                  <a:cubicBezTo>
                    <a:pt x="1049" y="699"/>
                    <a:pt x="900" y="779"/>
                    <a:pt x="725" y="779"/>
                  </a:cubicBezTo>
                  <a:cubicBezTo>
                    <a:pt x="686" y="779"/>
                    <a:pt x="645" y="775"/>
                    <a:pt x="604" y="767"/>
                  </a:cubicBezTo>
                  <a:cubicBezTo>
                    <a:pt x="380" y="719"/>
                    <a:pt x="219" y="552"/>
                    <a:pt x="250" y="401"/>
                  </a:cubicBezTo>
                  <a:cubicBezTo>
                    <a:pt x="265" y="333"/>
                    <a:pt x="318" y="274"/>
                    <a:pt x="400" y="238"/>
                  </a:cubicBezTo>
                  <a:cubicBezTo>
                    <a:pt x="458" y="211"/>
                    <a:pt x="525" y="198"/>
                    <a:pt x="596" y="198"/>
                  </a:cubicBezTo>
                  <a:close/>
                  <a:moveTo>
                    <a:pt x="597" y="0"/>
                  </a:moveTo>
                  <a:cubicBezTo>
                    <a:pt x="498" y="0"/>
                    <a:pt x="402" y="19"/>
                    <a:pt x="318" y="58"/>
                  </a:cubicBezTo>
                  <a:cubicBezTo>
                    <a:pt x="177" y="120"/>
                    <a:pt x="84" y="229"/>
                    <a:pt x="57" y="360"/>
                  </a:cubicBezTo>
                  <a:cubicBezTo>
                    <a:pt x="1" y="620"/>
                    <a:pt x="228" y="889"/>
                    <a:pt x="563" y="960"/>
                  </a:cubicBezTo>
                  <a:cubicBezTo>
                    <a:pt x="617" y="971"/>
                    <a:pt x="672" y="978"/>
                    <a:pt x="725" y="978"/>
                  </a:cubicBezTo>
                  <a:cubicBezTo>
                    <a:pt x="994" y="978"/>
                    <a:pt x="1223" y="835"/>
                    <a:pt x="1269" y="617"/>
                  </a:cubicBezTo>
                  <a:cubicBezTo>
                    <a:pt x="1324" y="358"/>
                    <a:pt x="1097" y="89"/>
                    <a:pt x="762" y="17"/>
                  </a:cubicBezTo>
                  <a:cubicBezTo>
                    <a:pt x="707" y="6"/>
                    <a:pt x="651" y="0"/>
                    <a:pt x="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5799750" y="909600"/>
              <a:ext cx="27850" cy="29725"/>
            </a:xfrm>
            <a:custGeom>
              <a:avLst/>
              <a:gdLst/>
              <a:ahLst/>
              <a:cxnLst/>
              <a:rect l="l" t="t" r="r" b="b"/>
              <a:pathLst>
                <a:path w="1114" h="1189" extrusionOk="0">
                  <a:moveTo>
                    <a:pt x="428" y="199"/>
                  </a:moveTo>
                  <a:cubicBezTo>
                    <a:pt x="553" y="199"/>
                    <a:pt x="699" y="303"/>
                    <a:pt x="782" y="466"/>
                  </a:cubicBezTo>
                  <a:cubicBezTo>
                    <a:pt x="887" y="669"/>
                    <a:pt x="858" y="901"/>
                    <a:pt x="721" y="970"/>
                  </a:cubicBezTo>
                  <a:cubicBezTo>
                    <a:pt x="694" y="984"/>
                    <a:pt x="664" y="991"/>
                    <a:pt x="632" y="991"/>
                  </a:cubicBezTo>
                  <a:cubicBezTo>
                    <a:pt x="507" y="991"/>
                    <a:pt x="360" y="886"/>
                    <a:pt x="277" y="724"/>
                  </a:cubicBezTo>
                  <a:cubicBezTo>
                    <a:pt x="223" y="618"/>
                    <a:pt x="202" y="505"/>
                    <a:pt x="219" y="406"/>
                  </a:cubicBezTo>
                  <a:cubicBezTo>
                    <a:pt x="234" y="317"/>
                    <a:pt x="275" y="251"/>
                    <a:pt x="338" y="219"/>
                  </a:cubicBezTo>
                  <a:cubicBezTo>
                    <a:pt x="365" y="205"/>
                    <a:pt x="395" y="199"/>
                    <a:pt x="428" y="199"/>
                  </a:cubicBezTo>
                  <a:close/>
                  <a:moveTo>
                    <a:pt x="425" y="1"/>
                  </a:moveTo>
                  <a:cubicBezTo>
                    <a:pt x="364" y="1"/>
                    <a:pt x="304" y="14"/>
                    <a:pt x="248" y="42"/>
                  </a:cubicBezTo>
                  <a:cubicBezTo>
                    <a:pt x="128" y="103"/>
                    <a:pt x="49" y="221"/>
                    <a:pt x="24" y="373"/>
                  </a:cubicBezTo>
                  <a:cubicBezTo>
                    <a:pt x="0" y="515"/>
                    <a:pt x="28" y="672"/>
                    <a:pt x="101" y="814"/>
                  </a:cubicBezTo>
                  <a:cubicBezTo>
                    <a:pt x="219" y="1047"/>
                    <a:pt x="434" y="1189"/>
                    <a:pt x="634" y="1189"/>
                  </a:cubicBezTo>
                  <a:cubicBezTo>
                    <a:pt x="695" y="1189"/>
                    <a:pt x="755" y="1176"/>
                    <a:pt x="811" y="1147"/>
                  </a:cubicBezTo>
                  <a:cubicBezTo>
                    <a:pt x="1048" y="1026"/>
                    <a:pt x="1113" y="681"/>
                    <a:pt x="958" y="376"/>
                  </a:cubicBezTo>
                  <a:cubicBezTo>
                    <a:pt x="840" y="142"/>
                    <a:pt x="626"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5778375" y="909000"/>
              <a:ext cx="27600" cy="29975"/>
            </a:xfrm>
            <a:custGeom>
              <a:avLst/>
              <a:gdLst/>
              <a:ahLst/>
              <a:cxnLst/>
              <a:rect l="l" t="t" r="r" b="b"/>
              <a:pathLst>
                <a:path w="1104" h="1199" extrusionOk="0">
                  <a:moveTo>
                    <a:pt x="617" y="198"/>
                  </a:moveTo>
                  <a:cubicBezTo>
                    <a:pt x="644" y="198"/>
                    <a:pt x="672" y="203"/>
                    <a:pt x="697" y="215"/>
                  </a:cubicBezTo>
                  <a:cubicBezTo>
                    <a:pt x="836" y="276"/>
                    <a:pt x="876" y="505"/>
                    <a:pt x="784" y="715"/>
                  </a:cubicBezTo>
                  <a:cubicBezTo>
                    <a:pt x="708" y="887"/>
                    <a:pt x="560" y="1001"/>
                    <a:pt x="431" y="1001"/>
                  </a:cubicBezTo>
                  <a:cubicBezTo>
                    <a:pt x="404" y="1001"/>
                    <a:pt x="377" y="996"/>
                    <a:pt x="353" y="985"/>
                  </a:cubicBezTo>
                  <a:cubicBezTo>
                    <a:pt x="290" y="956"/>
                    <a:pt x="243" y="892"/>
                    <a:pt x="225" y="805"/>
                  </a:cubicBezTo>
                  <a:cubicBezTo>
                    <a:pt x="203" y="706"/>
                    <a:pt x="217" y="593"/>
                    <a:pt x="265" y="484"/>
                  </a:cubicBezTo>
                  <a:cubicBezTo>
                    <a:pt x="342" y="312"/>
                    <a:pt x="489" y="198"/>
                    <a:pt x="617" y="198"/>
                  </a:cubicBezTo>
                  <a:close/>
                  <a:moveTo>
                    <a:pt x="618" y="0"/>
                  </a:moveTo>
                  <a:cubicBezTo>
                    <a:pt x="412" y="0"/>
                    <a:pt x="195" y="156"/>
                    <a:pt x="84" y="404"/>
                  </a:cubicBezTo>
                  <a:cubicBezTo>
                    <a:pt x="19" y="550"/>
                    <a:pt x="1" y="707"/>
                    <a:pt x="31" y="847"/>
                  </a:cubicBezTo>
                  <a:cubicBezTo>
                    <a:pt x="65" y="998"/>
                    <a:pt x="149" y="1111"/>
                    <a:pt x="273" y="1166"/>
                  </a:cubicBezTo>
                  <a:cubicBezTo>
                    <a:pt x="323" y="1188"/>
                    <a:pt x="376" y="1198"/>
                    <a:pt x="429" y="1198"/>
                  </a:cubicBezTo>
                  <a:cubicBezTo>
                    <a:pt x="637" y="1198"/>
                    <a:pt x="854" y="1042"/>
                    <a:pt x="965" y="795"/>
                  </a:cubicBezTo>
                  <a:cubicBezTo>
                    <a:pt x="1103" y="483"/>
                    <a:pt x="1020" y="140"/>
                    <a:pt x="776" y="34"/>
                  </a:cubicBezTo>
                  <a:cubicBezTo>
                    <a:pt x="726" y="11"/>
                    <a:pt x="672" y="0"/>
                    <a:pt x="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7"/>
            <p:cNvSpPr/>
            <p:nvPr/>
          </p:nvSpPr>
          <p:spPr>
            <a:xfrm>
              <a:off x="5762475" y="894650"/>
              <a:ext cx="32550" cy="24650"/>
            </a:xfrm>
            <a:custGeom>
              <a:avLst/>
              <a:gdLst/>
              <a:ahLst/>
              <a:cxnLst/>
              <a:rect l="l" t="t" r="r" b="b"/>
              <a:pathLst>
                <a:path w="1302" h="986" extrusionOk="0">
                  <a:moveTo>
                    <a:pt x="714" y="199"/>
                  </a:moveTo>
                  <a:cubicBezTo>
                    <a:pt x="875" y="199"/>
                    <a:pt x="1011" y="270"/>
                    <a:pt x="1042" y="383"/>
                  </a:cubicBezTo>
                  <a:cubicBezTo>
                    <a:pt x="1081" y="532"/>
                    <a:pt x="929" y="708"/>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49" y="310"/>
                    <a:pt x="446" y="249"/>
                    <a:pt x="561" y="219"/>
                  </a:cubicBezTo>
                  <a:cubicBezTo>
                    <a:pt x="613" y="205"/>
                    <a:pt x="665" y="199"/>
                    <a:pt x="714" y="199"/>
                  </a:cubicBezTo>
                  <a:close/>
                  <a:moveTo>
                    <a:pt x="711" y="1"/>
                  </a:moveTo>
                  <a:cubicBezTo>
                    <a:pt x="646" y="1"/>
                    <a:pt x="578" y="9"/>
                    <a:pt x="510" y="28"/>
                  </a:cubicBezTo>
                  <a:lnTo>
                    <a:pt x="509" y="28"/>
                  </a:lnTo>
                  <a:cubicBezTo>
                    <a:pt x="355" y="69"/>
                    <a:pt x="221" y="154"/>
                    <a:pt x="131" y="265"/>
                  </a:cubicBezTo>
                  <a:cubicBezTo>
                    <a:pt x="35" y="386"/>
                    <a:pt x="1" y="524"/>
                    <a:pt x="36" y="653"/>
                  </a:cubicBezTo>
                  <a:cubicBezTo>
                    <a:pt x="71" y="783"/>
                    <a:pt x="169" y="886"/>
                    <a:pt x="314" y="942"/>
                  </a:cubicBezTo>
                  <a:cubicBezTo>
                    <a:pt x="388" y="971"/>
                    <a:pt x="470" y="985"/>
                    <a:pt x="555" y="985"/>
                  </a:cubicBezTo>
                  <a:cubicBezTo>
                    <a:pt x="622" y="985"/>
                    <a:pt x="691" y="976"/>
                    <a:pt x="759" y="958"/>
                  </a:cubicBezTo>
                  <a:cubicBezTo>
                    <a:pt x="1089" y="869"/>
                    <a:pt x="1301" y="589"/>
                    <a:pt x="1233" y="333"/>
                  </a:cubicBezTo>
                  <a:cubicBezTo>
                    <a:pt x="1179" y="129"/>
                    <a:pt x="962"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7"/>
            <p:cNvSpPr/>
            <p:nvPr/>
          </p:nvSpPr>
          <p:spPr>
            <a:xfrm>
              <a:off x="5766825" y="872700"/>
              <a:ext cx="32925" cy="26700"/>
            </a:xfrm>
            <a:custGeom>
              <a:avLst/>
              <a:gdLst/>
              <a:ahLst/>
              <a:cxnLst/>
              <a:rect l="l" t="t" r="r" b="b"/>
              <a:pathLst>
                <a:path w="1317" h="1068" extrusionOk="0">
                  <a:moveTo>
                    <a:pt x="521" y="198"/>
                  </a:moveTo>
                  <a:cubicBezTo>
                    <a:pt x="618" y="198"/>
                    <a:pt x="727" y="233"/>
                    <a:pt x="825" y="305"/>
                  </a:cubicBezTo>
                  <a:cubicBezTo>
                    <a:pt x="1010" y="439"/>
                    <a:pt x="1089" y="657"/>
                    <a:pt x="1000" y="782"/>
                  </a:cubicBezTo>
                  <a:cubicBezTo>
                    <a:pt x="956" y="841"/>
                    <a:pt x="881" y="870"/>
                    <a:pt x="795" y="870"/>
                  </a:cubicBezTo>
                  <a:cubicBezTo>
                    <a:pt x="699" y="870"/>
                    <a:pt x="589" y="834"/>
                    <a:pt x="491" y="764"/>
                  </a:cubicBezTo>
                  <a:cubicBezTo>
                    <a:pt x="306" y="629"/>
                    <a:pt x="227" y="411"/>
                    <a:pt x="317" y="287"/>
                  </a:cubicBezTo>
                  <a:cubicBezTo>
                    <a:pt x="360" y="227"/>
                    <a:pt x="434" y="198"/>
                    <a:pt x="521" y="198"/>
                  </a:cubicBezTo>
                  <a:close/>
                  <a:moveTo>
                    <a:pt x="522" y="1"/>
                  </a:moveTo>
                  <a:cubicBezTo>
                    <a:pt x="373" y="1"/>
                    <a:pt x="238" y="57"/>
                    <a:pt x="156" y="169"/>
                  </a:cubicBezTo>
                  <a:cubicBezTo>
                    <a:pt x="0" y="384"/>
                    <a:pt x="99" y="723"/>
                    <a:pt x="375" y="924"/>
                  </a:cubicBezTo>
                  <a:cubicBezTo>
                    <a:pt x="507" y="1020"/>
                    <a:pt x="657" y="1067"/>
                    <a:pt x="794" y="1067"/>
                  </a:cubicBezTo>
                  <a:cubicBezTo>
                    <a:pt x="944" y="1067"/>
                    <a:pt x="1078" y="1010"/>
                    <a:pt x="1160" y="898"/>
                  </a:cubicBezTo>
                  <a:cubicBezTo>
                    <a:pt x="1316" y="683"/>
                    <a:pt x="1217" y="345"/>
                    <a:pt x="941" y="145"/>
                  </a:cubicBezTo>
                  <a:cubicBezTo>
                    <a:pt x="809" y="49"/>
                    <a:pt x="659"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5867300"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7"/>
            <p:cNvSpPr/>
            <p:nvPr/>
          </p:nvSpPr>
          <p:spPr>
            <a:xfrm>
              <a:off x="5884825" y="861250"/>
              <a:ext cx="24100" cy="31000"/>
            </a:xfrm>
            <a:custGeom>
              <a:avLst/>
              <a:gdLst/>
              <a:ahLst/>
              <a:cxnLst/>
              <a:rect l="l" t="t" r="r" b="b"/>
              <a:pathLst>
                <a:path w="964" h="1240" extrusionOk="0">
                  <a:moveTo>
                    <a:pt x="483" y="199"/>
                  </a:moveTo>
                  <a:cubicBezTo>
                    <a:pt x="637" y="199"/>
                    <a:pt x="766" y="392"/>
                    <a:pt x="766" y="620"/>
                  </a:cubicBezTo>
                  <a:cubicBezTo>
                    <a:pt x="766" y="849"/>
                    <a:pt x="637" y="1042"/>
                    <a:pt x="483" y="1042"/>
                  </a:cubicBezTo>
                  <a:cubicBezTo>
                    <a:pt x="329" y="1042"/>
                    <a:pt x="199" y="849"/>
                    <a:pt x="199" y="620"/>
                  </a:cubicBezTo>
                  <a:cubicBezTo>
                    <a:pt x="199" y="392"/>
                    <a:pt x="328" y="199"/>
                    <a:pt x="483" y="199"/>
                  </a:cubicBezTo>
                  <a:close/>
                  <a:moveTo>
                    <a:pt x="483" y="1"/>
                  </a:moveTo>
                  <a:cubicBezTo>
                    <a:pt x="217" y="1"/>
                    <a:pt x="1" y="278"/>
                    <a:pt x="1" y="620"/>
                  </a:cubicBezTo>
                  <a:cubicBezTo>
                    <a:pt x="1" y="961"/>
                    <a:pt x="217" y="1240"/>
                    <a:pt x="483" y="1240"/>
                  </a:cubicBezTo>
                  <a:cubicBezTo>
                    <a:pt x="749" y="1240"/>
                    <a:pt x="964" y="961"/>
                    <a:pt x="964" y="620"/>
                  </a:cubicBezTo>
                  <a:cubicBezTo>
                    <a:pt x="964" y="278"/>
                    <a:pt x="748"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5901025" y="873400"/>
              <a:ext cx="29600" cy="27100"/>
            </a:xfrm>
            <a:custGeom>
              <a:avLst/>
              <a:gdLst/>
              <a:ahLst/>
              <a:cxnLst/>
              <a:rect l="l" t="t" r="r" b="b"/>
              <a:pathLst>
                <a:path w="1184" h="1084" extrusionOk="0">
                  <a:moveTo>
                    <a:pt x="730" y="198"/>
                  </a:moveTo>
                  <a:cubicBezTo>
                    <a:pt x="812" y="198"/>
                    <a:pt x="879" y="225"/>
                    <a:pt x="919" y="276"/>
                  </a:cubicBezTo>
                  <a:cubicBezTo>
                    <a:pt x="964" y="330"/>
                    <a:pt x="975" y="409"/>
                    <a:pt x="953" y="495"/>
                  </a:cubicBezTo>
                  <a:cubicBezTo>
                    <a:pt x="927" y="592"/>
                    <a:pt x="862" y="687"/>
                    <a:pt x="771" y="762"/>
                  </a:cubicBezTo>
                  <a:cubicBezTo>
                    <a:pt x="678" y="836"/>
                    <a:pt x="573" y="880"/>
                    <a:pt x="471" y="884"/>
                  </a:cubicBezTo>
                  <a:cubicBezTo>
                    <a:pt x="464" y="885"/>
                    <a:pt x="457" y="885"/>
                    <a:pt x="450" y="885"/>
                  </a:cubicBezTo>
                  <a:cubicBezTo>
                    <a:pt x="370" y="885"/>
                    <a:pt x="305" y="858"/>
                    <a:pt x="264" y="807"/>
                  </a:cubicBezTo>
                  <a:cubicBezTo>
                    <a:pt x="220" y="753"/>
                    <a:pt x="209" y="674"/>
                    <a:pt x="231" y="588"/>
                  </a:cubicBezTo>
                  <a:cubicBezTo>
                    <a:pt x="257" y="491"/>
                    <a:pt x="321" y="396"/>
                    <a:pt x="414" y="321"/>
                  </a:cubicBezTo>
                  <a:cubicBezTo>
                    <a:pt x="505" y="247"/>
                    <a:pt x="612" y="203"/>
                    <a:pt x="712" y="199"/>
                  </a:cubicBezTo>
                  <a:cubicBezTo>
                    <a:pt x="719" y="199"/>
                    <a:pt x="724" y="198"/>
                    <a:pt x="730" y="198"/>
                  </a:cubicBezTo>
                  <a:close/>
                  <a:moveTo>
                    <a:pt x="732" y="0"/>
                  </a:moveTo>
                  <a:cubicBezTo>
                    <a:pt x="723" y="0"/>
                    <a:pt x="713" y="0"/>
                    <a:pt x="703" y="1"/>
                  </a:cubicBezTo>
                  <a:cubicBezTo>
                    <a:pt x="561" y="7"/>
                    <a:pt x="414" y="66"/>
                    <a:pt x="289" y="168"/>
                  </a:cubicBezTo>
                  <a:cubicBezTo>
                    <a:pt x="165" y="268"/>
                    <a:pt x="76" y="399"/>
                    <a:pt x="40" y="538"/>
                  </a:cubicBezTo>
                  <a:cubicBezTo>
                    <a:pt x="1" y="687"/>
                    <a:pt x="25" y="827"/>
                    <a:pt x="110" y="931"/>
                  </a:cubicBezTo>
                  <a:cubicBezTo>
                    <a:pt x="190" y="1030"/>
                    <a:pt x="311" y="1084"/>
                    <a:pt x="453" y="1084"/>
                  </a:cubicBezTo>
                  <a:cubicBezTo>
                    <a:pt x="462" y="1084"/>
                    <a:pt x="471" y="1082"/>
                    <a:pt x="481" y="1082"/>
                  </a:cubicBezTo>
                  <a:cubicBezTo>
                    <a:pt x="623" y="1076"/>
                    <a:pt x="771" y="1017"/>
                    <a:pt x="894" y="915"/>
                  </a:cubicBezTo>
                  <a:cubicBezTo>
                    <a:pt x="1020" y="815"/>
                    <a:pt x="1108" y="684"/>
                    <a:pt x="1145" y="545"/>
                  </a:cubicBezTo>
                  <a:cubicBezTo>
                    <a:pt x="1184" y="396"/>
                    <a:pt x="1158" y="256"/>
                    <a:pt x="1073" y="152"/>
                  </a:cubicBezTo>
                  <a:cubicBezTo>
                    <a:pt x="994" y="53"/>
                    <a:pt x="873"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5903275" y="895850"/>
              <a:ext cx="33100" cy="24450"/>
            </a:xfrm>
            <a:custGeom>
              <a:avLst/>
              <a:gdLst/>
              <a:ahLst/>
              <a:cxnLst/>
              <a:rect l="l" t="t" r="r" b="b"/>
              <a:pathLst>
                <a:path w="1324" h="978" extrusionOk="0">
                  <a:moveTo>
                    <a:pt x="595" y="198"/>
                  </a:moveTo>
                  <a:cubicBezTo>
                    <a:pt x="636" y="198"/>
                    <a:pt x="678" y="203"/>
                    <a:pt x="721" y="212"/>
                  </a:cubicBezTo>
                  <a:cubicBezTo>
                    <a:pt x="944" y="259"/>
                    <a:pt x="1105" y="425"/>
                    <a:pt x="1074" y="577"/>
                  </a:cubicBezTo>
                  <a:cubicBezTo>
                    <a:pt x="1048" y="699"/>
                    <a:pt x="899" y="779"/>
                    <a:pt x="724" y="779"/>
                  </a:cubicBezTo>
                  <a:cubicBezTo>
                    <a:pt x="684" y="779"/>
                    <a:pt x="643" y="775"/>
                    <a:pt x="603" y="767"/>
                  </a:cubicBezTo>
                  <a:cubicBezTo>
                    <a:pt x="380" y="719"/>
                    <a:pt x="217" y="552"/>
                    <a:pt x="249" y="401"/>
                  </a:cubicBezTo>
                  <a:cubicBezTo>
                    <a:pt x="264" y="333"/>
                    <a:pt x="316" y="274"/>
                    <a:pt x="398" y="238"/>
                  </a:cubicBezTo>
                  <a:cubicBezTo>
                    <a:pt x="456" y="211"/>
                    <a:pt x="524" y="198"/>
                    <a:pt x="595" y="198"/>
                  </a:cubicBezTo>
                  <a:close/>
                  <a:moveTo>
                    <a:pt x="596" y="0"/>
                  </a:moveTo>
                  <a:cubicBezTo>
                    <a:pt x="497" y="0"/>
                    <a:pt x="401" y="19"/>
                    <a:pt x="317" y="58"/>
                  </a:cubicBezTo>
                  <a:cubicBezTo>
                    <a:pt x="176" y="120"/>
                    <a:pt x="84" y="229"/>
                    <a:pt x="55" y="360"/>
                  </a:cubicBezTo>
                  <a:cubicBezTo>
                    <a:pt x="1" y="620"/>
                    <a:pt x="227" y="889"/>
                    <a:pt x="562" y="960"/>
                  </a:cubicBezTo>
                  <a:cubicBezTo>
                    <a:pt x="617" y="971"/>
                    <a:pt x="672" y="978"/>
                    <a:pt x="725" y="978"/>
                  </a:cubicBezTo>
                  <a:cubicBezTo>
                    <a:pt x="993" y="978"/>
                    <a:pt x="1221" y="835"/>
                    <a:pt x="1268" y="617"/>
                  </a:cubicBezTo>
                  <a:cubicBezTo>
                    <a:pt x="1323" y="358"/>
                    <a:pt x="1096" y="89"/>
                    <a:pt x="761" y="17"/>
                  </a:cubicBezTo>
                  <a:cubicBezTo>
                    <a:pt x="706"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5892650" y="909600"/>
              <a:ext cx="27875" cy="29725"/>
            </a:xfrm>
            <a:custGeom>
              <a:avLst/>
              <a:gdLst/>
              <a:ahLst/>
              <a:cxnLst/>
              <a:rect l="l" t="t" r="r" b="b"/>
              <a:pathLst>
                <a:path w="1115" h="1189" extrusionOk="0">
                  <a:moveTo>
                    <a:pt x="428" y="199"/>
                  </a:moveTo>
                  <a:cubicBezTo>
                    <a:pt x="553" y="199"/>
                    <a:pt x="700" y="303"/>
                    <a:pt x="784" y="466"/>
                  </a:cubicBezTo>
                  <a:cubicBezTo>
                    <a:pt x="887" y="669"/>
                    <a:pt x="859" y="901"/>
                    <a:pt x="723" y="970"/>
                  </a:cubicBezTo>
                  <a:cubicBezTo>
                    <a:pt x="695" y="984"/>
                    <a:pt x="665" y="991"/>
                    <a:pt x="633" y="991"/>
                  </a:cubicBezTo>
                  <a:cubicBezTo>
                    <a:pt x="509" y="991"/>
                    <a:pt x="361" y="886"/>
                    <a:pt x="278" y="724"/>
                  </a:cubicBezTo>
                  <a:cubicBezTo>
                    <a:pt x="224" y="618"/>
                    <a:pt x="204" y="505"/>
                    <a:pt x="220" y="406"/>
                  </a:cubicBezTo>
                  <a:cubicBezTo>
                    <a:pt x="234" y="317"/>
                    <a:pt x="277" y="251"/>
                    <a:pt x="340" y="219"/>
                  </a:cubicBezTo>
                  <a:cubicBezTo>
                    <a:pt x="367" y="205"/>
                    <a:pt x="397" y="199"/>
                    <a:pt x="428" y="199"/>
                  </a:cubicBezTo>
                  <a:close/>
                  <a:moveTo>
                    <a:pt x="426" y="1"/>
                  </a:moveTo>
                  <a:cubicBezTo>
                    <a:pt x="365" y="1"/>
                    <a:pt x="305" y="14"/>
                    <a:pt x="250" y="42"/>
                  </a:cubicBezTo>
                  <a:cubicBezTo>
                    <a:pt x="130" y="103"/>
                    <a:pt x="49" y="221"/>
                    <a:pt x="24" y="373"/>
                  </a:cubicBezTo>
                  <a:cubicBezTo>
                    <a:pt x="1" y="515"/>
                    <a:pt x="29" y="672"/>
                    <a:pt x="101" y="814"/>
                  </a:cubicBezTo>
                  <a:cubicBezTo>
                    <a:pt x="220" y="1047"/>
                    <a:pt x="435" y="1189"/>
                    <a:pt x="635" y="1189"/>
                  </a:cubicBezTo>
                  <a:cubicBezTo>
                    <a:pt x="697" y="1189"/>
                    <a:pt x="756" y="1176"/>
                    <a:pt x="813" y="1147"/>
                  </a:cubicBezTo>
                  <a:cubicBezTo>
                    <a:pt x="1048" y="1026"/>
                    <a:pt x="1115" y="681"/>
                    <a:pt x="960" y="376"/>
                  </a:cubicBezTo>
                  <a:cubicBezTo>
                    <a:pt x="841" y="143"/>
                    <a:pt x="626" y="1"/>
                    <a:pt x="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5871275" y="909000"/>
              <a:ext cx="27625" cy="29975"/>
            </a:xfrm>
            <a:custGeom>
              <a:avLst/>
              <a:gdLst/>
              <a:ahLst/>
              <a:cxnLst/>
              <a:rect l="l" t="t" r="r" b="b"/>
              <a:pathLst>
                <a:path w="1105" h="1199" extrusionOk="0">
                  <a:moveTo>
                    <a:pt x="619" y="198"/>
                  </a:moveTo>
                  <a:cubicBezTo>
                    <a:pt x="646" y="198"/>
                    <a:pt x="672" y="203"/>
                    <a:pt x="697" y="215"/>
                  </a:cubicBezTo>
                  <a:cubicBezTo>
                    <a:pt x="837" y="276"/>
                    <a:pt x="878" y="505"/>
                    <a:pt x="785" y="715"/>
                  </a:cubicBezTo>
                  <a:cubicBezTo>
                    <a:pt x="708" y="887"/>
                    <a:pt x="561" y="1001"/>
                    <a:pt x="433" y="1001"/>
                  </a:cubicBezTo>
                  <a:cubicBezTo>
                    <a:pt x="405" y="1001"/>
                    <a:pt x="379" y="996"/>
                    <a:pt x="354" y="985"/>
                  </a:cubicBezTo>
                  <a:cubicBezTo>
                    <a:pt x="290" y="956"/>
                    <a:pt x="245" y="892"/>
                    <a:pt x="225" y="805"/>
                  </a:cubicBezTo>
                  <a:cubicBezTo>
                    <a:pt x="204" y="706"/>
                    <a:pt x="219" y="593"/>
                    <a:pt x="267" y="484"/>
                  </a:cubicBezTo>
                  <a:cubicBezTo>
                    <a:pt x="344" y="312"/>
                    <a:pt x="491" y="198"/>
                    <a:pt x="619" y="198"/>
                  </a:cubicBezTo>
                  <a:close/>
                  <a:moveTo>
                    <a:pt x="620" y="0"/>
                  </a:moveTo>
                  <a:cubicBezTo>
                    <a:pt x="414" y="0"/>
                    <a:pt x="196" y="156"/>
                    <a:pt x="86" y="404"/>
                  </a:cubicBezTo>
                  <a:cubicBezTo>
                    <a:pt x="20" y="550"/>
                    <a:pt x="1" y="707"/>
                    <a:pt x="32" y="847"/>
                  </a:cubicBezTo>
                  <a:cubicBezTo>
                    <a:pt x="65" y="998"/>
                    <a:pt x="151" y="1111"/>
                    <a:pt x="273" y="1166"/>
                  </a:cubicBezTo>
                  <a:cubicBezTo>
                    <a:pt x="324" y="1188"/>
                    <a:pt x="378" y="1198"/>
                    <a:pt x="431" y="1198"/>
                  </a:cubicBezTo>
                  <a:cubicBezTo>
                    <a:pt x="638" y="1198"/>
                    <a:pt x="856" y="1042"/>
                    <a:pt x="966" y="795"/>
                  </a:cubicBezTo>
                  <a:cubicBezTo>
                    <a:pt x="1105" y="483"/>
                    <a:pt x="1020" y="140"/>
                    <a:pt x="778" y="34"/>
                  </a:cubicBezTo>
                  <a:cubicBezTo>
                    <a:pt x="727" y="11"/>
                    <a:pt x="674" y="0"/>
                    <a:pt x="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5855425" y="894650"/>
              <a:ext cx="32525" cy="24650"/>
            </a:xfrm>
            <a:custGeom>
              <a:avLst/>
              <a:gdLst/>
              <a:ahLst/>
              <a:cxnLst/>
              <a:rect l="l" t="t" r="r" b="b"/>
              <a:pathLst>
                <a:path w="1301" h="986" extrusionOk="0">
                  <a:moveTo>
                    <a:pt x="713" y="199"/>
                  </a:moveTo>
                  <a:cubicBezTo>
                    <a:pt x="874" y="199"/>
                    <a:pt x="1010" y="270"/>
                    <a:pt x="1040" y="383"/>
                  </a:cubicBezTo>
                  <a:cubicBezTo>
                    <a:pt x="1081" y="532"/>
                    <a:pt x="928" y="708"/>
                    <a:pt x="707" y="767"/>
                  </a:cubicBezTo>
                  <a:cubicBezTo>
                    <a:pt x="655" y="781"/>
                    <a:pt x="604" y="788"/>
                    <a:pt x="554" y="788"/>
                  </a:cubicBezTo>
                  <a:cubicBezTo>
                    <a:pt x="494" y="788"/>
                    <a:pt x="436" y="777"/>
                    <a:pt x="383" y="757"/>
                  </a:cubicBezTo>
                  <a:cubicBezTo>
                    <a:pt x="300" y="725"/>
                    <a:pt x="244" y="670"/>
                    <a:pt x="226" y="602"/>
                  </a:cubicBezTo>
                  <a:cubicBezTo>
                    <a:pt x="209" y="535"/>
                    <a:pt x="228" y="459"/>
                    <a:pt x="284" y="389"/>
                  </a:cubicBezTo>
                  <a:cubicBezTo>
                    <a:pt x="348" y="310"/>
                    <a:pt x="446" y="249"/>
                    <a:pt x="561" y="219"/>
                  </a:cubicBezTo>
                  <a:cubicBezTo>
                    <a:pt x="612" y="205"/>
                    <a:pt x="664" y="199"/>
                    <a:pt x="713" y="199"/>
                  </a:cubicBezTo>
                  <a:close/>
                  <a:moveTo>
                    <a:pt x="710" y="1"/>
                  </a:moveTo>
                  <a:cubicBezTo>
                    <a:pt x="644" y="1"/>
                    <a:pt x="577" y="9"/>
                    <a:pt x="509" y="28"/>
                  </a:cubicBezTo>
                  <a:cubicBezTo>
                    <a:pt x="353" y="69"/>
                    <a:pt x="219" y="154"/>
                    <a:pt x="131" y="265"/>
                  </a:cubicBezTo>
                  <a:cubicBezTo>
                    <a:pt x="34" y="386"/>
                    <a:pt x="0" y="524"/>
                    <a:pt x="34" y="653"/>
                  </a:cubicBezTo>
                  <a:cubicBezTo>
                    <a:pt x="69" y="783"/>
                    <a:pt x="168" y="886"/>
                    <a:pt x="312" y="942"/>
                  </a:cubicBezTo>
                  <a:cubicBezTo>
                    <a:pt x="386" y="971"/>
                    <a:pt x="469" y="985"/>
                    <a:pt x="554" y="985"/>
                  </a:cubicBezTo>
                  <a:cubicBezTo>
                    <a:pt x="621" y="985"/>
                    <a:pt x="690" y="976"/>
                    <a:pt x="757" y="958"/>
                  </a:cubicBezTo>
                  <a:cubicBezTo>
                    <a:pt x="1088" y="869"/>
                    <a:pt x="1301" y="589"/>
                    <a:pt x="1232" y="333"/>
                  </a:cubicBezTo>
                  <a:cubicBezTo>
                    <a:pt x="1177" y="129"/>
                    <a:pt x="961"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7"/>
            <p:cNvSpPr/>
            <p:nvPr/>
          </p:nvSpPr>
          <p:spPr>
            <a:xfrm>
              <a:off x="5861250" y="872700"/>
              <a:ext cx="31400" cy="26725"/>
            </a:xfrm>
            <a:custGeom>
              <a:avLst/>
              <a:gdLst/>
              <a:ahLst/>
              <a:cxnLst/>
              <a:rect l="l" t="t" r="r" b="b"/>
              <a:pathLst>
                <a:path w="1256" h="1069" extrusionOk="0">
                  <a:moveTo>
                    <a:pt x="462" y="198"/>
                  </a:moveTo>
                  <a:cubicBezTo>
                    <a:pt x="562" y="198"/>
                    <a:pt x="670" y="236"/>
                    <a:pt x="765" y="305"/>
                  </a:cubicBezTo>
                  <a:cubicBezTo>
                    <a:pt x="949" y="439"/>
                    <a:pt x="1030" y="657"/>
                    <a:pt x="940" y="782"/>
                  </a:cubicBezTo>
                  <a:cubicBezTo>
                    <a:pt x="898" y="838"/>
                    <a:pt x="827" y="871"/>
                    <a:pt x="737" y="871"/>
                  </a:cubicBezTo>
                  <a:cubicBezTo>
                    <a:pt x="631" y="864"/>
                    <a:pt x="527" y="833"/>
                    <a:pt x="432" y="764"/>
                  </a:cubicBezTo>
                  <a:cubicBezTo>
                    <a:pt x="335" y="695"/>
                    <a:pt x="266" y="603"/>
                    <a:pt x="235" y="507"/>
                  </a:cubicBezTo>
                  <a:cubicBezTo>
                    <a:pt x="208" y="421"/>
                    <a:pt x="216" y="343"/>
                    <a:pt x="257" y="287"/>
                  </a:cubicBezTo>
                  <a:cubicBezTo>
                    <a:pt x="298" y="229"/>
                    <a:pt x="371" y="198"/>
                    <a:pt x="459" y="198"/>
                  </a:cubicBezTo>
                  <a:close/>
                  <a:moveTo>
                    <a:pt x="459" y="0"/>
                  </a:moveTo>
                  <a:cubicBezTo>
                    <a:pt x="304" y="0"/>
                    <a:pt x="175" y="61"/>
                    <a:pt x="97" y="169"/>
                  </a:cubicBezTo>
                  <a:cubicBezTo>
                    <a:pt x="18" y="279"/>
                    <a:pt x="1" y="420"/>
                    <a:pt x="48" y="567"/>
                  </a:cubicBezTo>
                  <a:cubicBezTo>
                    <a:pt x="91" y="702"/>
                    <a:pt x="186" y="830"/>
                    <a:pt x="315" y="924"/>
                  </a:cubicBezTo>
                  <a:cubicBezTo>
                    <a:pt x="444" y="1016"/>
                    <a:pt x="592" y="1069"/>
                    <a:pt x="734" y="1069"/>
                  </a:cubicBezTo>
                  <a:lnTo>
                    <a:pt x="738" y="1069"/>
                  </a:lnTo>
                  <a:cubicBezTo>
                    <a:pt x="892" y="1067"/>
                    <a:pt x="1021" y="1007"/>
                    <a:pt x="1099" y="898"/>
                  </a:cubicBezTo>
                  <a:cubicBezTo>
                    <a:pt x="1255" y="683"/>
                    <a:pt x="1158" y="345"/>
                    <a:pt x="881" y="145"/>
                  </a:cubicBezTo>
                  <a:cubicBezTo>
                    <a:pt x="752" y="51"/>
                    <a:pt x="604"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7"/>
            <p:cNvSpPr/>
            <p:nvPr/>
          </p:nvSpPr>
          <p:spPr>
            <a:xfrm>
              <a:off x="5960225" y="878950"/>
              <a:ext cx="57100" cy="44300"/>
            </a:xfrm>
            <a:custGeom>
              <a:avLst/>
              <a:gdLst/>
              <a:ahLst/>
              <a:cxnLst/>
              <a:rect l="l" t="t" r="r" b="b"/>
              <a:pathLst>
                <a:path w="2284" h="1772" extrusionOk="0">
                  <a:moveTo>
                    <a:pt x="1140" y="0"/>
                  </a:moveTo>
                  <a:cubicBezTo>
                    <a:pt x="2" y="0"/>
                    <a:pt x="1" y="1771"/>
                    <a:pt x="1142" y="1771"/>
                  </a:cubicBezTo>
                  <a:cubicBezTo>
                    <a:pt x="2281"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5977775" y="861250"/>
              <a:ext cx="24100" cy="31000"/>
            </a:xfrm>
            <a:custGeom>
              <a:avLst/>
              <a:gdLst/>
              <a:ahLst/>
              <a:cxnLst/>
              <a:rect l="l" t="t" r="r" b="b"/>
              <a:pathLst>
                <a:path w="964" h="1240" extrusionOk="0">
                  <a:moveTo>
                    <a:pt x="481" y="199"/>
                  </a:moveTo>
                  <a:cubicBezTo>
                    <a:pt x="635" y="199"/>
                    <a:pt x="765" y="392"/>
                    <a:pt x="765" y="620"/>
                  </a:cubicBezTo>
                  <a:cubicBezTo>
                    <a:pt x="765" y="849"/>
                    <a:pt x="635" y="1042"/>
                    <a:pt x="481" y="1042"/>
                  </a:cubicBezTo>
                  <a:cubicBezTo>
                    <a:pt x="328" y="1042"/>
                    <a:pt x="199" y="849"/>
                    <a:pt x="199" y="620"/>
                  </a:cubicBezTo>
                  <a:cubicBezTo>
                    <a:pt x="199" y="392"/>
                    <a:pt x="328" y="199"/>
                    <a:pt x="481" y="199"/>
                  </a:cubicBezTo>
                  <a:close/>
                  <a:moveTo>
                    <a:pt x="481" y="1"/>
                  </a:moveTo>
                  <a:cubicBezTo>
                    <a:pt x="216" y="1"/>
                    <a:pt x="1" y="278"/>
                    <a:pt x="1" y="620"/>
                  </a:cubicBezTo>
                  <a:cubicBezTo>
                    <a:pt x="1" y="961"/>
                    <a:pt x="216"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7"/>
            <p:cNvSpPr/>
            <p:nvPr/>
          </p:nvSpPr>
          <p:spPr>
            <a:xfrm>
              <a:off x="5993975" y="873400"/>
              <a:ext cx="29550" cy="27100"/>
            </a:xfrm>
            <a:custGeom>
              <a:avLst/>
              <a:gdLst/>
              <a:ahLst/>
              <a:cxnLst/>
              <a:rect l="l" t="t" r="r" b="b"/>
              <a:pathLst>
                <a:path w="1182" h="1084" extrusionOk="0">
                  <a:moveTo>
                    <a:pt x="729" y="198"/>
                  </a:moveTo>
                  <a:cubicBezTo>
                    <a:pt x="811" y="198"/>
                    <a:pt x="877" y="225"/>
                    <a:pt x="919" y="276"/>
                  </a:cubicBezTo>
                  <a:cubicBezTo>
                    <a:pt x="963" y="330"/>
                    <a:pt x="975" y="409"/>
                    <a:pt x="951" y="495"/>
                  </a:cubicBezTo>
                  <a:cubicBezTo>
                    <a:pt x="927" y="592"/>
                    <a:pt x="861" y="687"/>
                    <a:pt x="769" y="762"/>
                  </a:cubicBezTo>
                  <a:cubicBezTo>
                    <a:pt x="678" y="836"/>
                    <a:pt x="571" y="880"/>
                    <a:pt x="471" y="884"/>
                  </a:cubicBezTo>
                  <a:cubicBezTo>
                    <a:pt x="463" y="885"/>
                    <a:pt x="456" y="885"/>
                    <a:pt x="449" y="885"/>
                  </a:cubicBezTo>
                  <a:cubicBezTo>
                    <a:pt x="368" y="885"/>
                    <a:pt x="303" y="858"/>
                    <a:pt x="263" y="807"/>
                  </a:cubicBezTo>
                  <a:cubicBezTo>
                    <a:pt x="219" y="753"/>
                    <a:pt x="207" y="674"/>
                    <a:pt x="229" y="588"/>
                  </a:cubicBezTo>
                  <a:cubicBezTo>
                    <a:pt x="256" y="491"/>
                    <a:pt x="321" y="396"/>
                    <a:pt x="412" y="321"/>
                  </a:cubicBezTo>
                  <a:cubicBezTo>
                    <a:pt x="504" y="247"/>
                    <a:pt x="610" y="203"/>
                    <a:pt x="712" y="199"/>
                  </a:cubicBezTo>
                  <a:cubicBezTo>
                    <a:pt x="717" y="199"/>
                    <a:pt x="723" y="198"/>
                    <a:pt x="729" y="198"/>
                  </a:cubicBezTo>
                  <a:close/>
                  <a:moveTo>
                    <a:pt x="732" y="0"/>
                  </a:moveTo>
                  <a:cubicBezTo>
                    <a:pt x="722" y="0"/>
                    <a:pt x="713" y="0"/>
                    <a:pt x="702" y="1"/>
                  </a:cubicBezTo>
                  <a:cubicBezTo>
                    <a:pt x="559" y="7"/>
                    <a:pt x="412" y="66"/>
                    <a:pt x="288" y="168"/>
                  </a:cubicBezTo>
                  <a:cubicBezTo>
                    <a:pt x="164" y="268"/>
                    <a:pt x="76" y="399"/>
                    <a:pt x="39" y="538"/>
                  </a:cubicBezTo>
                  <a:cubicBezTo>
                    <a:pt x="0" y="687"/>
                    <a:pt x="25" y="827"/>
                    <a:pt x="110" y="931"/>
                  </a:cubicBezTo>
                  <a:cubicBezTo>
                    <a:pt x="189" y="1030"/>
                    <a:pt x="310" y="1084"/>
                    <a:pt x="452" y="1084"/>
                  </a:cubicBezTo>
                  <a:cubicBezTo>
                    <a:pt x="461" y="1084"/>
                    <a:pt x="471" y="1082"/>
                    <a:pt x="480" y="1082"/>
                  </a:cubicBezTo>
                  <a:cubicBezTo>
                    <a:pt x="623" y="1076"/>
                    <a:pt x="770" y="1017"/>
                    <a:pt x="894" y="915"/>
                  </a:cubicBezTo>
                  <a:cubicBezTo>
                    <a:pt x="1019" y="815"/>
                    <a:pt x="1106" y="684"/>
                    <a:pt x="1143" y="545"/>
                  </a:cubicBezTo>
                  <a:cubicBezTo>
                    <a:pt x="1182" y="396"/>
                    <a:pt x="1157" y="256"/>
                    <a:pt x="1073" y="152"/>
                  </a:cubicBezTo>
                  <a:cubicBezTo>
                    <a:pt x="993" y="53"/>
                    <a:pt x="875"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7"/>
            <p:cNvSpPr/>
            <p:nvPr/>
          </p:nvSpPr>
          <p:spPr>
            <a:xfrm>
              <a:off x="5996225" y="895850"/>
              <a:ext cx="33075" cy="24450"/>
            </a:xfrm>
            <a:custGeom>
              <a:avLst/>
              <a:gdLst/>
              <a:ahLst/>
              <a:cxnLst/>
              <a:rect l="l" t="t" r="r" b="b"/>
              <a:pathLst>
                <a:path w="1323" h="978" extrusionOk="0">
                  <a:moveTo>
                    <a:pt x="594" y="198"/>
                  </a:moveTo>
                  <a:cubicBezTo>
                    <a:pt x="635" y="198"/>
                    <a:pt x="677" y="203"/>
                    <a:pt x="719" y="212"/>
                  </a:cubicBezTo>
                  <a:cubicBezTo>
                    <a:pt x="943" y="259"/>
                    <a:pt x="1105" y="425"/>
                    <a:pt x="1074" y="577"/>
                  </a:cubicBezTo>
                  <a:cubicBezTo>
                    <a:pt x="1047" y="699"/>
                    <a:pt x="899" y="779"/>
                    <a:pt x="724" y="779"/>
                  </a:cubicBezTo>
                  <a:cubicBezTo>
                    <a:pt x="684" y="779"/>
                    <a:pt x="643" y="775"/>
                    <a:pt x="602" y="767"/>
                  </a:cubicBezTo>
                  <a:cubicBezTo>
                    <a:pt x="378" y="719"/>
                    <a:pt x="216" y="552"/>
                    <a:pt x="248" y="401"/>
                  </a:cubicBezTo>
                  <a:cubicBezTo>
                    <a:pt x="263" y="333"/>
                    <a:pt x="315" y="274"/>
                    <a:pt x="397" y="238"/>
                  </a:cubicBezTo>
                  <a:cubicBezTo>
                    <a:pt x="456" y="211"/>
                    <a:pt x="523" y="198"/>
                    <a:pt x="594" y="198"/>
                  </a:cubicBezTo>
                  <a:close/>
                  <a:moveTo>
                    <a:pt x="595" y="0"/>
                  </a:moveTo>
                  <a:cubicBezTo>
                    <a:pt x="496" y="0"/>
                    <a:pt x="401" y="19"/>
                    <a:pt x="317" y="58"/>
                  </a:cubicBezTo>
                  <a:cubicBezTo>
                    <a:pt x="176" y="120"/>
                    <a:pt x="82" y="229"/>
                    <a:pt x="55" y="360"/>
                  </a:cubicBezTo>
                  <a:cubicBezTo>
                    <a:pt x="0" y="620"/>
                    <a:pt x="227" y="889"/>
                    <a:pt x="560" y="960"/>
                  </a:cubicBezTo>
                  <a:cubicBezTo>
                    <a:pt x="616" y="971"/>
                    <a:pt x="671" y="978"/>
                    <a:pt x="723" y="978"/>
                  </a:cubicBezTo>
                  <a:cubicBezTo>
                    <a:pt x="992" y="978"/>
                    <a:pt x="1221" y="835"/>
                    <a:pt x="1267" y="617"/>
                  </a:cubicBezTo>
                  <a:cubicBezTo>
                    <a:pt x="1323" y="358"/>
                    <a:pt x="1095" y="89"/>
                    <a:pt x="761" y="17"/>
                  </a:cubicBezTo>
                  <a:cubicBezTo>
                    <a:pt x="705" y="6"/>
                    <a:pt x="650"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5985600" y="909600"/>
              <a:ext cx="27875" cy="29725"/>
            </a:xfrm>
            <a:custGeom>
              <a:avLst/>
              <a:gdLst/>
              <a:ahLst/>
              <a:cxnLst/>
              <a:rect l="l" t="t" r="r" b="b"/>
              <a:pathLst>
                <a:path w="1115" h="1189" extrusionOk="0">
                  <a:moveTo>
                    <a:pt x="428" y="199"/>
                  </a:moveTo>
                  <a:cubicBezTo>
                    <a:pt x="553" y="199"/>
                    <a:pt x="700" y="303"/>
                    <a:pt x="782" y="466"/>
                  </a:cubicBezTo>
                  <a:cubicBezTo>
                    <a:pt x="886" y="669"/>
                    <a:pt x="858" y="901"/>
                    <a:pt x="721" y="970"/>
                  </a:cubicBezTo>
                  <a:cubicBezTo>
                    <a:pt x="693" y="984"/>
                    <a:pt x="663" y="991"/>
                    <a:pt x="632" y="991"/>
                  </a:cubicBezTo>
                  <a:cubicBezTo>
                    <a:pt x="507" y="991"/>
                    <a:pt x="360" y="886"/>
                    <a:pt x="277" y="724"/>
                  </a:cubicBezTo>
                  <a:cubicBezTo>
                    <a:pt x="223" y="618"/>
                    <a:pt x="202" y="505"/>
                    <a:pt x="219" y="406"/>
                  </a:cubicBezTo>
                  <a:cubicBezTo>
                    <a:pt x="234" y="317"/>
                    <a:pt x="277" y="251"/>
                    <a:pt x="338" y="219"/>
                  </a:cubicBezTo>
                  <a:cubicBezTo>
                    <a:pt x="365" y="205"/>
                    <a:pt x="396" y="199"/>
                    <a:pt x="428" y="199"/>
                  </a:cubicBezTo>
                  <a:close/>
                  <a:moveTo>
                    <a:pt x="425" y="1"/>
                  </a:moveTo>
                  <a:cubicBezTo>
                    <a:pt x="363" y="1"/>
                    <a:pt x="303" y="14"/>
                    <a:pt x="248" y="42"/>
                  </a:cubicBezTo>
                  <a:cubicBezTo>
                    <a:pt x="128" y="103"/>
                    <a:pt x="48" y="221"/>
                    <a:pt x="24" y="373"/>
                  </a:cubicBezTo>
                  <a:cubicBezTo>
                    <a:pt x="0" y="515"/>
                    <a:pt x="28" y="672"/>
                    <a:pt x="101" y="814"/>
                  </a:cubicBezTo>
                  <a:cubicBezTo>
                    <a:pt x="219" y="1047"/>
                    <a:pt x="434" y="1189"/>
                    <a:pt x="634" y="1189"/>
                  </a:cubicBezTo>
                  <a:cubicBezTo>
                    <a:pt x="695" y="1189"/>
                    <a:pt x="756" y="1176"/>
                    <a:pt x="811" y="1147"/>
                  </a:cubicBezTo>
                  <a:cubicBezTo>
                    <a:pt x="1048" y="1026"/>
                    <a:pt x="1114" y="681"/>
                    <a:pt x="959" y="376"/>
                  </a:cubicBezTo>
                  <a:cubicBezTo>
                    <a:pt x="841" y="143"/>
                    <a:pt x="625"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7"/>
            <p:cNvSpPr/>
            <p:nvPr/>
          </p:nvSpPr>
          <p:spPr>
            <a:xfrm>
              <a:off x="5962850" y="909000"/>
              <a:ext cx="29000" cy="29975"/>
            </a:xfrm>
            <a:custGeom>
              <a:avLst/>
              <a:gdLst/>
              <a:ahLst/>
              <a:cxnLst/>
              <a:rect l="l" t="t" r="r" b="b"/>
              <a:pathLst>
                <a:path w="1160" h="1199" extrusionOk="0">
                  <a:moveTo>
                    <a:pt x="674" y="198"/>
                  </a:moveTo>
                  <a:cubicBezTo>
                    <a:pt x="701" y="198"/>
                    <a:pt x="727" y="203"/>
                    <a:pt x="751" y="213"/>
                  </a:cubicBezTo>
                  <a:cubicBezTo>
                    <a:pt x="892" y="276"/>
                    <a:pt x="932" y="505"/>
                    <a:pt x="839" y="715"/>
                  </a:cubicBezTo>
                  <a:cubicBezTo>
                    <a:pt x="762" y="887"/>
                    <a:pt x="615" y="1001"/>
                    <a:pt x="487" y="1001"/>
                  </a:cubicBezTo>
                  <a:cubicBezTo>
                    <a:pt x="460" y="1001"/>
                    <a:pt x="433" y="996"/>
                    <a:pt x="409" y="985"/>
                  </a:cubicBezTo>
                  <a:cubicBezTo>
                    <a:pt x="268" y="922"/>
                    <a:pt x="227" y="693"/>
                    <a:pt x="320" y="484"/>
                  </a:cubicBezTo>
                  <a:cubicBezTo>
                    <a:pt x="398" y="312"/>
                    <a:pt x="545" y="198"/>
                    <a:pt x="674" y="198"/>
                  </a:cubicBezTo>
                  <a:close/>
                  <a:moveTo>
                    <a:pt x="674" y="0"/>
                  </a:moveTo>
                  <a:cubicBezTo>
                    <a:pt x="467" y="0"/>
                    <a:pt x="250" y="156"/>
                    <a:pt x="140" y="404"/>
                  </a:cubicBezTo>
                  <a:cubicBezTo>
                    <a:pt x="1" y="716"/>
                    <a:pt x="85" y="1058"/>
                    <a:pt x="328" y="1166"/>
                  </a:cubicBezTo>
                  <a:cubicBezTo>
                    <a:pt x="379" y="1188"/>
                    <a:pt x="431" y="1198"/>
                    <a:pt x="485" y="1198"/>
                  </a:cubicBezTo>
                  <a:cubicBezTo>
                    <a:pt x="691" y="1198"/>
                    <a:pt x="910" y="1042"/>
                    <a:pt x="1020" y="795"/>
                  </a:cubicBezTo>
                  <a:cubicBezTo>
                    <a:pt x="1159" y="483"/>
                    <a:pt x="1074" y="140"/>
                    <a:pt x="832" y="34"/>
                  </a:cubicBezTo>
                  <a:cubicBezTo>
                    <a:pt x="782" y="11"/>
                    <a:pt x="728" y="0"/>
                    <a:pt x="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7"/>
            <p:cNvSpPr/>
            <p:nvPr/>
          </p:nvSpPr>
          <p:spPr>
            <a:xfrm>
              <a:off x="5948325" y="894650"/>
              <a:ext cx="32550" cy="24650"/>
            </a:xfrm>
            <a:custGeom>
              <a:avLst/>
              <a:gdLst/>
              <a:ahLst/>
              <a:cxnLst/>
              <a:rect l="l" t="t" r="r" b="b"/>
              <a:pathLst>
                <a:path w="1302" h="986" extrusionOk="0">
                  <a:moveTo>
                    <a:pt x="714" y="199"/>
                  </a:moveTo>
                  <a:cubicBezTo>
                    <a:pt x="875" y="199"/>
                    <a:pt x="1012" y="270"/>
                    <a:pt x="1042" y="383"/>
                  </a:cubicBezTo>
                  <a:cubicBezTo>
                    <a:pt x="1082" y="532"/>
                    <a:pt x="928" y="708"/>
                    <a:pt x="708" y="767"/>
                  </a:cubicBezTo>
                  <a:cubicBezTo>
                    <a:pt x="657" y="781"/>
                    <a:pt x="605" y="788"/>
                    <a:pt x="555" y="788"/>
                  </a:cubicBezTo>
                  <a:cubicBezTo>
                    <a:pt x="494" y="788"/>
                    <a:pt x="436" y="777"/>
                    <a:pt x="385" y="757"/>
                  </a:cubicBezTo>
                  <a:cubicBezTo>
                    <a:pt x="302" y="725"/>
                    <a:pt x="246" y="670"/>
                    <a:pt x="227" y="602"/>
                  </a:cubicBezTo>
                  <a:cubicBezTo>
                    <a:pt x="209" y="535"/>
                    <a:pt x="230" y="459"/>
                    <a:pt x="286" y="389"/>
                  </a:cubicBezTo>
                  <a:cubicBezTo>
                    <a:pt x="350" y="310"/>
                    <a:pt x="448" y="249"/>
                    <a:pt x="561" y="219"/>
                  </a:cubicBezTo>
                  <a:cubicBezTo>
                    <a:pt x="613" y="205"/>
                    <a:pt x="664" y="199"/>
                    <a:pt x="714" y="199"/>
                  </a:cubicBezTo>
                  <a:close/>
                  <a:moveTo>
                    <a:pt x="711" y="1"/>
                  </a:moveTo>
                  <a:cubicBezTo>
                    <a:pt x="646" y="1"/>
                    <a:pt x="578" y="9"/>
                    <a:pt x="510" y="28"/>
                  </a:cubicBezTo>
                  <a:cubicBezTo>
                    <a:pt x="355" y="69"/>
                    <a:pt x="221" y="154"/>
                    <a:pt x="131" y="265"/>
                  </a:cubicBezTo>
                  <a:cubicBezTo>
                    <a:pt x="34" y="386"/>
                    <a:pt x="1" y="524"/>
                    <a:pt x="36" y="653"/>
                  </a:cubicBezTo>
                  <a:cubicBezTo>
                    <a:pt x="71" y="783"/>
                    <a:pt x="169" y="886"/>
                    <a:pt x="313" y="942"/>
                  </a:cubicBezTo>
                  <a:cubicBezTo>
                    <a:pt x="388" y="971"/>
                    <a:pt x="470" y="985"/>
                    <a:pt x="556" y="985"/>
                  </a:cubicBezTo>
                  <a:cubicBezTo>
                    <a:pt x="622" y="985"/>
                    <a:pt x="691" y="976"/>
                    <a:pt x="759" y="958"/>
                  </a:cubicBezTo>
                  <a:cubicBezTo>
                    <a:pt x="1090" y="869"/>
                    <a:pt x="1301" y="589"/>
                    <a:pt x="1233" y="333"/>
                  </a:cubicBezTo>
                  <a:cubicBezTo>
                    <a:pt x="1178" y="129"/>
                    <a:pt x="963"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5952700" y="872700"/>
              <a:ext cx="32875" cy="26725"/>
            </a:xfrm>
            <a:custGeom>
              <a:avLst/>
              <a:gdLst/>
              <a:ahLst/>
              <a:cxnLst/>
              <a:rect l="l" t="t" r="r" b="b"/>
              <a:pathLst>
                <a:path w="1315" h="1069" extrusionOk="0">
                  <a:moveTo>
                    <a:pt x="520" y="198"/>
                  </a:moveTo>
                  <a:cubicBezTo>
                    <a:pt x="617" y="198"/>
                    <a:pt x="726" y="233"/>
                    <a:pt x="824" y="304"/>
                  </a:cubicBezTo>
                  <a:lnTo>
                    <a:pt x="824" y="305"/>
                  </a:lnTo>
                  <a:cubicBezTo>
                    <a:pt x="1009" y="439"/>
                    <a:pt x="1088" y="657"/>
                    <a:pt x="998" y="782"/>
                  </a:cubicBezTo>
                  <a:cubicBezTo>
                    <a:pt x="958" y="838"/>
                    <a:pt x="885" y="869"/>
                    <a:pt x="795" y="871"/>
                  </a:cubicBezTo>
                  <a:cubicBezTo>
                    <a:pt x="696" y="864"/>
                    <a:pt x="587" y="833"/>
                    <a:pt x="490" y="764"/>
                  </a:cubicBezTo>
                  <a:cubicBezTo>
                    <a:pt x="305" y="629"/>
                    <a:pt x="226" y="411"/>
                    <a:pt x="316" y="287"/>
                  </a:cubicBezTo>
                  <a:cubicBezTo>
                    <a:pt x="359" y="227"/>
                    <a:pt x="434" y="198"/>
                    <a:pt x="520" y="198"/>
                  </a:cubicBezTo>
                  <a:close/>
                  <a:moveTo>
                    <a:pt x="522" y="1"/>
                  </a:moveTo>
                  <a:cubicBezTo>
                    <a:pt x="372" y="1"/>
                    <a:pt x="237" y="58"/>
                    <a:pt x="155" y="169"/>
                  </a:cubicBezTo>
                  <a:cubicBezTo>
                    <a:pt x="0" y="384"/>
                    <a:pt x="98" y="723"/>
                    <a:pt x="374" y="924"/>
                  </a:cubicBezTo>
                  <a:cubicBezTo>
                    <a:pt x="503" y="1016"/>
                    <a:pt x="652" y="1069"/>
                    <a:pt x="794" y="1069"/>
                  </a:cubicBezTo>
                  <a:lnTo>
                    <a:pt x="796" y="1069"/>
                  </a:lnTo>
                  <a:cubicBezTo>
                    <a:pt x="951" y="1067"/>
                    <a:pt x="1080" y="1007"/>
                    <a:pt x="1159" y="898"/>
                  </a:cubicBezTo>
                  <a:cubicBezTo>
                    <a:pt x="1315" y="683"/>
                    <a:pt x="1217" y="345"/>
                    <a:pt x="940" y="145"/>
                  </a:cubicBezTo>
                  <a:cubicBezTo>
                    <a:pt x="808" y="48"/>
                    <a:pt x="659"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7"/>
            <p:cNvSpPr/>
            <p:nvPr/>
          </p:nvSpPr>
          <p:spPr>
            <a:xfrm>
              <a:off x="6053125" y="878950"/>
              <a:ext cx="57100" cy="44300"/>
            </a:xfrm>
            <a:custGeom>
              <a:avLst/>
              <a:gdLst/>
              <a:ahLst/>
              <a:cxnLst/>
              <a:rect l="l" t="t" r="r" b="b"/>
              <a:pathLst>
                <a:path w="2284" h="1772" extrusionOk="0">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6070675" y="861250"/>
              <a:ext cx="24150" cy="31000"/>
            </a:xfrm>
            <a:custGeom>
              <a:avLst/>
              <a:gdLst/>
              <a:ahLst/>
              <a:cxnLst/>
              <a:rect l="l" t="t" r="r" b="b"/>
              <a:pathLst>
                <a:path w="966" h="1240" extrusionOk="0">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6086875" y="873400"/>
              <a:ext cx="29600" cy="27100"/>
            </a:xfrm>
            <a:custGeom>
              <a:avLst/>
              <a:gdLst/>
              <a:ahLst/>
              <a:cxnLst/>
              <a:rect l="l" t="t" r="r" b="b"/>
              <a:pathLst>
                <a:path w="1184" h="1084" extrusionOk="0">
                  <a:moveTo>
                    <a:pt x="730" y="198"/>
                  </a:moveTo>
                  <a:cubicBezTo>
                    <a:pt x="812" y="198"/>
                    <a:pt x="879" y="225"/>
                    <a:pt x="919" y="276"/>
                  </a:cubicBezTo>
                  <a:cubicBezTo>
                    <a:pt x="963" y="330"/>
                    <a:pt x="975" y="409"/>
                    <a:pt x="953" y="495"/>
                  </a:cubicBezTo>
                  <a:cubicBezTo>
                    <a:pt x="927" y="592"/>
                    <a:pt x="863" y="687"/>
                    <a:pt x="770" y="762"/>
                  </a:cubicBezTo>
                  <a:cubicBezTo>
                    <a:pt x="678" y="836"/>
                    <a:pt x="572" y="880"/>
                    <a:pt x="472" y="884"/>
                  </a:cubicBezTo>
                  <a:cubicBezTo>
                    <a:pt x="465" y="885"/>
                    <a:pt x="458" y="885"/>
                    <a:pt x="450" y="885"/>
                  </a:cubicBezTo>
                  <a:cubicBezTo>
                    <a:pt x="369" y="885"/>
                    <a:pt x="304" y="858"/>
                    <a:pt x="265" y="807"/>
                  </a:cubicBezTo>
                  <a:cubicBezTo>
                    <a:pt x="221" y="753"/>
                    <a:pt x="209" y="674"/>
                    <a:pt x="231" y="588"/>
                  </a:cubicBezTo>
                  <a:cubicBezTo>
                    <a:pt x="257" y="491"/>
                    <a:pt x="321" y="396"/>
                    <a:pt x="413" y="321"/>
                  </a:cubicBezTo>
                  <a:cubicBezTo>
                    <a:pt x="505" y="247"/>
                    <a:pt x="612" y="203"/>
                    <a:pt x="712" y="199"/>
                  </a:cubicBezTo>
                  <a:cubicBezTo>
                    <a:pt x="718" y="199"/>
                    <a:pt x="724" y="198"/>
                    <a:pt x="730" y="198"/>
                  </a:cubicBezTo>
                  <a:close/>
                  <a:moveTo>
                    <a:pt x="732" y="0"/>
                  </a:moveTo>
                  <a:cubicBezTo>
                    <a:pt x="723" y="0"/>
                    <a:pt x="713" y="0"/>
                    <a:pt x="703" y="1"/>
                  </a:cubicBezTo>
                  <a:cubicBezTo>
                    <a:pt x="561" y="7"/>
                    <a:pt x="413" y="66"/>
                    <a:pt x="288" y="168"/>
                  </a:cubicBezTo>
                  <a:cubicBezTo>
                    <a:pt x="165" y="268"/>
                    <a:pt x="76" y="399"/>
                    <a:pt x="39" y="538"/>
                  </a:cubicBezTo>
                  <a:cubicBezTo>
                    <a:pt x="0" y="687"/>
                    <a:pt x="25" y="827"/>
                    <a:pt x="110" y="931"/>
                  </a:cubicBezTo>
                  <a:cubicBezTo>
                    <a:pt x="191" y="1030"/>
                    <a:pt x="311" y="1084"/>
                    <a:pt x="454" y="1084"/>
                  </a:cubicBezTo>
                  <a:cubicBezTo>
                    <a:pt x="463" y="1084"/>
                    <a:pt x="472" y="1082"/>
                    <a:pt x="481" y="1082"/>
                  </a:cubicBezTo>
                  <a:cubicBezTo>
                    <a:pt x="623" y="1076"/>
                    <a:pt x="770" y="1017"/>
                    <a:pt x="896" y="915"/>
                  </a:cubicBezTo>
                  <a:cubicBezTo>
                    <a:pt x="1019" y="815"/>
                    <a:pt x="1108" y="684"/>
                    <a:pt x="1144" y="545"/>
                  </a:cubicBezTo>
                  <a:cubicBezTo>
                    <a:pt x="1184" y="396"/>
                    <a:pt x="1159" y="256"/>
                    <a:pt x="1074" y="152"/>
                  </a:cubicBezTo>
                  <a:cubicBezTo>
                    <a:pt x="994" y="53"/>
                    <a:pt x="875"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7"/>
            <p:cNvSpPr/>
            <p:nvPr/>
          </p:nvSpPr>
          <p:spPr>
            <a:xfrm>
              <a:off x="6089125" y="895850"/>
              <a:ext cx="33075" cy="24450"/>
            </a:xfrm>
            <a:custGeom>
              <a:avLst/>
              <a:gdLst/>
              <a:ahLst/>
              <a:cxnLst/>
              <a:rect l="l" t="t" r="r" b="b"/>
              <a:pathLst>
                <a:path w="1323" h="978" extrusionOk="0">
                  <a:moveTo>
                    <a:pt x="594" y="198"/>
                  </a:moveTo>
                  <a:cubicBezTo>
                    <a:pt x="636" y="198"/>
                    <a:pt x="678" y="203"/>
                    <a:pt x="721" y="212"/>
                  </a:cubicBezTo>
                  <a:cubicBezTo>
                    <a:pt x="945" y="259"/>
                    <a:pt x="1107" y="425"/>
                    <a:pt x="1074" y="577"/>
                  </a:cubicBezTo>
                  <a:cubicBezTo>
                    <a:pt x="1048" y="699"/>
                    <a:pt x="900" y="779"/>
                    <a:pt x="724" y="779"/>
                  </a:cubicBezTo>
                  <a:cubicBezTo>
                    <a:pt x="684" y="779"/>
                    <a:pt x="643" y="775"/>
                    <a:pt x="602" y="767"/>
                  </a:cubicBezTo>
                  <a:cubicBezTo>
                    <a:pt x="379" y="719"/>
                    <a:pt x="218" y="552"/>
                    <a:pt x="249" y="401"/>
                  </a:cubicBezTo>
                  <a:cubicBezTo>
                    <a:pt x="264" y="333"/>
                    <a:pt x="317" y="274"/>
                    <a:pt x="399" y="238"/>
                  </a:cubicBezTo>
                  <a:cubicBezTo>
                    <a:pt x="457" y="211"/>
                    <a:pt x="524" y="198"/>
                    <a:pt x="594" y="198"/>
                  </a:cubicBezTo>
                  <a:close/>
                  <a:moveTo>
                    <a:pt x="596" y="0"/>
                  </a:moveTo>
                  <a:cubicBezTo>
                    <a:pt x="497" y="0"/>
                    <a:pt x="401" y="19"/>
                    <a:pt x="317" y="58"/>
                  </a:cubicBezTo>
                  <a:cubicBezTo>
                    <a:pt x="176" y="120"/>
                    <a:pt x="84" y="229"/>
                    <a:pt x="56" y="360"/>
                  </a:cubicBezTo>
                  <a:cubicBezTo>
                    <a:pt x="0" y="620"/>
                    <a:pt x="227" y="889"/>
                    <a:pt x="562" y="960"/>
                  </a:cubicBezTo>
                  <a:cubicBezTo>
                    <a:pt x="617" y="971"/>
                    <a:pt x="671" y="978"/>
                    <a:pt x="725" y="978"/>
                  </a:cubicBezTo>
                  <a:cubicBezTo>
                    <a:pt x="993" y="978"/>
                    <a:pt x="1223" y="835"/>
                    <a:pt x="1268" y="617"/>
                  </a:cubicBezTo>
                  <a:cubicBezTo>
                    <a:pt x="1323" y="358"/>
                    <a:pt x="1096" y="89"/>
                    <a:pt x="761" y="17"/>
                  </a:cubicBezTo>
                  <a:cubicBezTo>
                    <a:pt x="706"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7"/>
            <p:cNvSpPr/>
            <p:nvPr/>
          </p:nvSpPr>
          <p:spPr>
            <a:xfrm>
              <a:off x="6077125" y="909600"/>
              <a:ext cx="29250" cy="29725"/>
            </a:xfrm>
            <a:custGeom>
              <a:avLst/>
              <a:gdLst/>
              <a:ahLst/>
              <a:cxnLst/>
              <a:rect l="l" t="t" r="r" b="b"/>
              <a:pathLst>
                <a:path w="1170" h="1189" extrusionOk="0">
                  <a:moveTo>
                    <a:pt x="483" y="198"/>
                  </a:moveTo>
                  <a:cubicBezTo>
                    <a:pt x="608" y="198"/>
                    <a:pt x="755" y="303"/>
                    <a:pt x="839" y="466"/>
                  </a:cubicBezTo>
                  <a:cubicBezTo>
                    <a:pt x="942" y="669"/>
                    <a:pt x="914" y="901"/>
                    <a:pt x="777" y="970"/>
                  </a:cubicBezTo>
                  <a:cubicBezTo>
                    <a:pt x="750" y="984"/>
                    <a:pt x="720" y="991"/>
                    <a:pt x="688" y="991"/>
                  </a:cubicBezTo>
                  <a:cubicBezTo>
                    <a:pt x="563" y="991"/>
                    <a:pt x="416" y="887"/>
                    <a:pt x="333" y="724"/>
                  </a:cubicBezTo>
                  <a:cubicBezTo>
                    <a:pt x="229" y="520"/>
                    <a:pt x="257" y="288"/>
                    <a:pt x="394" y="219"/>
                  </a:cubicBezTo>
                  <a:cubicBezTo>
                    <a:pt x="422" y="205"/>
                    <a:pt x="452" y="198"/>
                    <a:pt x="483" y="198"/>
                  </a:cubicBezTo>
                  <a:close/>
                  <a:moveTo>
                    <a:pt x="481" y="1"/>
                  </a:moveTo>
                  <a:cubicBezTo>
                    <a:pt x="420" y="1"/>
                    <a:pt x="360" y="14"/>
                    <a:pt x="304" y="42"/>
                  </a:cubicBezTo>
                  <a:cubicBezTo>
                    <a:pt x="67" y="163"/>
                    <a:pt x="1" y="509"/>
                    <a:pt x="156" y="814"/>
                  </a:cubicBezTo>
                  <a:cubicBezTo>
                    <a:pt x="276" y="1047"/>
                    <a:pt x="489" y="1189"/>
                    <a:pt x="690" y="1189"/>
                  </a:cubicBezTo>
                  <a:cubicBezTo>
                    <a:pt x="751" y="1189"/>
                    <a:pt x="811" y="1176"/>
                    <a:pt x="867" y="1147"/>
                  </a:cubicBezTo>
                  <a:cubicBezTo>
                    <a:pt x="1103" y="1026"/>
                    <a:pt x="1170" y="681"/>
                    <a:pt x="1015" y="376"/>
                  </a:cubicBezTo>
                  <a:cubicBezTo>
                    <a:pt x="896" y="143"/>
                    <a:pt x="681"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6055800" y="909000"/>
              <a:ext cx="27575" cy="29975"/>
            </a:xfrm>
            <a:custGeom>
              <a:avLst/>
              <a:gdLst/>
              <a:ahLst/>
              <a:cxnLst/>
              <a:rect l="l" t="t" r="r" b="b"/>
              <a:pathLst>
                <a:path w="1103" h="1199" extrusionOk="0">
                  <a:moveTo>
                    <a:pt x="673" y="198"/>
                  </a:moveTo>
                  <a:cubicBezTo>
                    <a:pt x="700" y="198"/>
                    <a:pt x="726" y="203"/>
                    <a:pt x="751" y="213"/>
                  </a:cubicBezTo>
                  <a:cubicBezTo>
                    <a:pt x="815" y="242"/>
                    <a:pt x="860" y="306"/>
                    <a:pt x="879" y="395"/>
                  </a:cubicBezTo>
                  <a:cubicBezTo>
                    <a:pt x="901" y="492"/>
                    <a:pt x="886" y="607"/>
                    <a:pt x="838" y="715"/>
                  </a:cubicBezTo>
                  <a:cubicBezTo>
                    <a:pt x="762" y="887"/>
                    <a:pt x="614" y="1001"/>
                    <a:pt x="486" y="1001"/>
                  </a:cubicBezTo>
                  <a:cubicBezTo>
                    <a:pt x="458" y="1001"/>
                    <a:pt x="432" y="996"/>
                    <a:pt x="407" y="985"/>
                  </a:cubicBezTo>
                  <a:cubicBezTo>
                    <a:pt x="267" y="922"/>
                    <a:pt x="227" y="693"/>
                    <a:pt x="320" y="484"/>
                  </a:cubicBezTo>
                  <a:cubicBezTo>
                    <a:pt x="396" y="312"/>
                    <a:pt x="544" y="198"/>
                    <a:pt x="673" y="198"/>
                  </a:cubicBezTo>
                  <a:close/>
                  <a:moveTo>
                    <a:pt x="673" y="0"/>
                  </a:moveTo>
                  <a:cubicBezTo>
                    <a:pt x="467" y="0"/>
                    <a:pt x="249" y="156"/>
                    <a:pt x="138" y="404"/>
                  </a:cubicBezTo>
                  <a:cubicBezTo>
                    <a:pt x="0" y="716"/>
                    <a:pt x="84" y="1058"/>
                    <a:pt x="327" y="1166"/>
                  </a:cubicBezTo>
                  <a:cubicBezTo>
                    <a:pt x="377" y="1188"/>
                    <a:pt x="430" y="1198"/>
                    <a:pt x="484" y="1198"/>
                  </a:cubicBezTo>
                  <a:cubicBezTo>
                    <a:pt x="691" y="1198"/>
                    <a:pt x="909" y="1042"/>
                    <a:pt x="1019" y="795"/>
                  </a:cubicBezTo>
                  <a:cubicBezTo>
                    <a:pt x="1084" y="649"/>
                    <a:pt x="1103" y="491"/>
                    <a:pt x="1073" y="352"/>
                  </a:cubicBezTo>
                  <a:cubicBezTo>
                    <a:pt x="1040" y="200"/>
                    <a:pt x="954" y="87"/>
                    <a:pt x="830" y="34"/>
                  </a:cubicBezTo>
                  <a:cubicBezTo>
                    <a:pt x="780" y="11"/>
                    <a:pt x="727"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6041275" y="894650"/>
              <a:ext cx="32525" cy="24650"/>
            </a:xfrm>
            <a:custGeom>
              <a:avLst/>
              <a:gdLst/>
              <a:ahLst/>
              <a:cxnLst/>
              <a:rect l="l" t="t" r="r" b="b"/>
              <a:pathLst>
                <a:path w="1301" h="986" extrusionOk="0">
                  <a:moveTo>
                    <a:pt x="713" y="199"/>
                  </a:moveTo>
                  <a:cubicBezTo>
                    <a:pt x="874" y="199"/>
                    <a:pt x="1010" y="270"/>
                    <a:pt x="1041" y="383"/>
                  </a:cubicBezTo>
                  <a:cubicBezTo>
                    <a:pt x="1080" y="532"/>
                    <a:pt x="928" y="708"/>
                    <a:pt x="706" y="767"/>
                  </a:cubicBezTo>
                  <a:cubicBezTo>
                    <a:pt x="655" y="781"/>
                    <a:pt x="604" y="788"/>
                    <a:pt x="554" y="788"/>
                  </a:cubicBezTo>
                  <a:cubicBezTo>
                    <a:pt x="494" y="788"/>
                    <a:pt x="436" y="777"/>
                    <a:pt x="385" y="757"/>
                  </a:cubicBezTo>
                  <a:cubicBezTo>
                    <a:pt x="301" y="725"/>
                    <a:pt x="245" y="670"/>
                    <a:pt x="227" y="602"/>
                  </a:cubicBezTo>
                  <a:cubicBezTo>
                    <a:pt x="209" y="535"/>
                    <a:pt x="229" y="459"/>
                    <a:pt x="286" y="389"/>
                  </a:cubicBezTo>
                  <a:cubicBezTo>
                    <a:pt x="348" y="310"/>
                    <a:pt x="446" y="249"/>
                    <a:pt x="560" y="219"/>
                  </a:cubicBezTo>
                  <a:cubicBezTo>
                    <a:pt x="612" y="205"/>
                    <a:pt x="663" y="199"/>
                    <a:pt x="713" y="199"/>
                  </a:cubicBezTo>
                  <a:close/>
                  <a:moveTo>
                    <a:pt x="710" y="1"/>
                  </a:moveTo>
                  <a:cubicBezTo>
                    <a:pt x="644" y="1"/>
                    <a:pt x="576" y="9"/>
                    <a:pt x="508" y="28"/>
                  </a:cubicBezTo>
                  <a:cubicBezTo>
                    <a:pt x="355" y="69"/>
                    <a:pt x="220" y="154"/>
                    <a:pt x="130" y="265"/>
                  </a:cubicBezTo>
                  <a:cubicBezTo>
                    <a:pt x="34" y="386"/>
                    <a:pt x="0" y="524"/>
                    <a:pt x="35" y="653"/>
                  </a:cubicBezTo>
                  <a:cubicBezTo>
                    <a:pt x="71" y="783"/>
                    <a:pt x="168" y="886"/>
                    <a:pt x="312" y="942"/>
                  </a:cubicBezTo>
                  <a:cubicBezTo>
                    <a:pt x="386" y="971"/>
                    <a:pt x="469" y="985"/>
                    <a:pt x="554" y="985"/>
                  </a:cubicBezTo>
                  <a:cubicBezTo>
                    <a:pt x="622" y="985"/>
                    <a:pt x="691" y="976"/>
                    <a:pt x="759" y="958"/>
                  </a:cubicBezTo>
                  <a:cubicBezTo>
                    <a:pt x="1088" y="869"/>
                    <a:pt x="1301" y="589"/>
                    <a:pt x="1232" y="333"/>
                  </a:cubicBezTo>
                  <a:cubicBezTo>
                    <a:pt x="1178" y="129"/>
                    <a:pt x="962"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6047100" y="872700"/>
              <a:ext cx="31400" cy="26725"/>
            </a:xfrm>
            <a:custGeom>
              <a:avLst/>
              <a:gdLst/>
              <a:ahLst/>
              <a:cxnLst/>
              <a:rect l="l" t="t" r="r" b="b"/>
              <a:pathLst>
                <a:path w="1256" h="1069" extrusionOk="0">
                  <a:moveTo>
                    <a:pt x="463" y="198"/>
                  </a:moveTo>
                  <a:cubicBezTo>
                    <a:pt x="563" y="198"/>
                    <a:pt x="670" y="236"/>
                    <a:pt x="765" y="305"/>
                  </a:cubicBezTo>
                  <a:cubicBezTo>
                    <a:pt x="950" y="439"/>
                    <a:pt x="1030" y="657"/>
                    <a:pt x="940" y="782"/>
                  </a:cubicBezTo>
                  <a:cubicBezTo>
                    <a:pt x="898" y="838"/>
                    <a:pt x="827" y="871"/>
                    <a:pt x="737" y="871"/>
                  </a:cubicBezTo>
                  <a:cubicBezTo>
                    <a:pt x="643" y="864"/>
                    <a:pt x="527" y="833"/>
                    <a:pt x="432" y="764"/>
                  </a:cubicBezTo>
                  <a:cubicBezTo>
                    <a:pt x="337" y="695"/>
                    <a:pt x="266" y="603"/>
                    <a:pt x="236" y="507"/>
                  </a:cubicBezTo>
                  <a:cubicBezTo>
                    <a:pt x="209" y="421"/>
                    <a:pt x="215" y="343"/>
                    <a:pt x="257" y="287"/>
                  </a:cubicBezTo>
                  <a:cubicBezTo>
                    <a:pt x="299" y="229"/>
                    <a:pt x="370" y="198"/>
                    <a:pt x="460" y="198"/>
                  </a:cubicBezTo>
                  <a:close/>
                  <a:moveTo>
                    <a:pt x="459" y="0"/>
                  </a:moveTo>
                  <a:cubicBezTo>
                    <a:pt x="304" y="0"/>
                    <a:pt x="176" y="61"/>
                    <a:pt x="97" y="169"/>
                  </a:cubicBezTo>
                  <a:cubicBezTo>
                    <a:pt x="17" y="279"/>
                    <a:pt x="0" y="420"/>
                    <a:pt x="47" y="567"/>
                  </a:cubicBezTo>
                  <a:cubicBezTo>
                    <a:pt x="90" y="702"/>
                    <a:pt x="185" y="830"/>
                    <a:pt x="316" y="924"/>
                  </a:cubicBezTo>
                  <a:cubicBezTo>
                    <a:pt x="443" y="1016"/>
                    <a:pt x="592" y="1069"/>
                    <a:pt x="734" y="1069"/>
                  </a:cubicBezTo>
                  <a:lnTo>
                    <a:pt x="738" y="1069"/>
                  </a:lnTo>
                  <a:cubicBezTo>
                    <a:pt x="892" y="1067"/>
                    <a:pt x="1021" y="1007"/>
                    <a:pt x="1100" y="898"/>
                  </a:cubicBezTo>
                  <a:cubicBezTo>
                    <a:pt x="1255" y="683"/>
                    <a:pt x="1157" y="345"/>
                    <a:pt x="881" y="145"/>
                  </a:cubicBezTo>
                  <a:cubicBezTo>
                    <a:pt x="752" y="50"/>
                    <a:pt x="608" y="1"/>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6146075"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6163625" y="861250"/>
              <a:ext cx="24100" cy="31000"/>
            </a:xfrm>
            <a:custGeom>
              <a:avLst/>
              <a:gdLst/>
              <a:ahLst/>
              <a:cxnLst/>
              <a:rect l="l" t="t" r="r" b="b"/>
              <a:pathLst>
                <a:path w="964" h="1240" extrusionOk="0">
                  <a:moveTo>
                    <a:pt x="482" y="199"/>
                  </a:moveTo>
                  <a:cubicBezTo>
                    <a:pt x="636" y="199"/>
                    <a:pt x="765" y="392"/>
                    <a:pt x="765" y="620"/>
                  </a:cubicBezTo>
                  <a:cubicBezTo>
                    <a:pt x="765" y="849"/>
                    <a:pt x="636" y="1042"/>
                    <a:pt x="482" y="1042"/>
                  </a:cubicBezTo>
                  <a:cubicBezTo>
                    <a:pt x="329" y="1042"/>
                    <a:pt x="198" y="849"/>
                    <a:pt x="198" y="620"/>
                  </a:cubicBezTo>
                  <a:cubicBezTo>
                    <a:pt x="198" y="392"/>
                    <a:pt x="327" y="199"/>
                    <a:pt x="482" y="199"/>
                  </a:cubicBezTo>
                  <a:close/>
                  <a:moveTo>
                    <a:pt x="482" y="1"/>
                  </a:moveTo>
                  <a:cubicBezTo>
                    <a:pt x="217" y="1"/>
                    <a:pt x="0" y="278"/>
                    <a:pt x="0" y="620"/>
                  </a:cubicBezTo>
                  <a:cubicBezTo>
                    <a:pt x="0" y="961"/>
                    <a:pt x="217" y="1240"/>
                    <a:pt x="482" y="1240"/>
                  </a:cubicBezTo>
                  <a:cubicBezTo>
                    <a:pt x="747" y="1240"/>
                    <a:pt x="963" y="961"/>
                    <a:pt x="963" y="620"/>
                  </a:cubicBezTo>
                  <a:cubicBezTo>
                    <a:pt x="963" y="278"/>
                    <a:pt x="747"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6179800" y="873400"/>
              <a:ext cx="29625" cy="27100"/>
            </a:xfrm>
            <a:custGeom>
              <a:avLst/>
              <a:gdLst/>
              <a:ahLst/>
              <a:cxnLst/>
              <a:rect l="l" t="t" r="r" b="b"/>
              <a:pathLst>
                <a:path w="1185" h="1084" extrusionOk="0">
                  <a:moveTo>
                    <a:pt x="731" y="198"/>
                  </a:moveTo>
                  <a:cubicBezTo>
                    <a:pt x="811" y="198"/>
                    <a:pt x="879" y="225"/>
                    <a:pt x="920" y="276"/>
                  </a:cubicBezTo>
                  <a:cubicBezTo>
                    <a:pt x="964" y="330"/>
                    <a:pt x="976" y="409"/>
                    <a:pt x="952" y="495"/>
                  </a:cubicBezTo>
                  <a:cubicBezTo>
                    <a:pt x="927" y="592"/>
                    <a:pt x="862" y="687"/>
                    <a:pt x="771" y="762"/>
                  </a:cubicBezTo>
                  <a:cubicBezTo>
                    <a:pt x="679" y="836"/>
                    <a:pt x="573" y="880"/>
                    <a:pt x="471" y="884"/>
                  </a:cubicBezTo>
                  <a:cubicBezTo>
                    <a:pt x="464" y="885"/>
                    <a:pt x="457" y="885"/>
                    <a:pt x="450" y="885"/>
                  </a:cubicBezTo>
                  <a:cubicBezTo>
                    <a:pt x="369" y="885"/>
                    <a:pt x="305" y="858"/>
                    <a:pt x="264" y="807"/>
                  </a:cubicBezTo>
                  <a:cubicBezTo>
                    <a:pt x="220" y="753"/>
                    <a:pt x="208" y="674"/>
                    <a:pt x="232" y="588"/>
                  </a:cubicBezTo>
                  <a:cubicBezTo>
                    <a:pt x="256" y="491"/>
                    <a:pt x="321" y="396"/>
                    <a:pt x="414" y="321"/>
                  </a:cubicBezTo>
                  <a:cubicBezTo>
                    <a:pt x="505" y="247"/>
                    <a:pt x="611" y="203"/>
                    <a:pt x="712" y="199"/>
                  </a:cubicBezTo>
                  <a:cubicBezTo>
                    <a:pt x="719" y="199"/>
                    <a:pt x="724" y="198"/>
                    <a:pt x="731" y="198"/>
                  </a:cubicBezTo>
                  <a:close/>
                  <a:moveTo>
                    <a:pt x="733" y="0"/>
                  </a:moveTo>
                  <a:cubicBezTo>
                    <a:pt x="723" y="0"/>
                    <a:pt x="713" y="0"/>
                    <a:pt x="703" y="1"/>
                  </a:cubicBezTo>
                  <a:cubicBezTo>
                    <a:pt x="560" y="7"/>
                    <a:pt x="414" y="66"/>
                    <a:pt x="289" y="168"/>
                  </a:cubicBezTo>
                  <a:cubicBezTo>
                    <a:pt x="165" y="268"/>
                    <a:pt x="77" y="399"/>
                    <a:pt x="40" y="538"/>
                  </a:cubicBezTo>
                  <a:cubicBezTo>
                    <a:pt x="1" y="687"/>
                    <a:pt x="26" y="827"/>
                    <a:pt x="110" y="931"/>
                  </a:cubicBezTo>
                  <a:cubicBezTo>
                    <a:pt x="190" y="1030"/>
                    <a:pt x="311" y="1084"/>
                    <a:pt x="453" y="1084"/>
                  </a:cubicBezTo>
                  <a:cubicBezTo>
                    <a:pt x="462" y="1084"/>
                    <a:pt x="471" y="1082"/>
                    <a:pt x="480" y="1082"/>
                  </a:cubicBezTo>
                  <a:cubicBezTo>
                    <a:pt x="624" y="1076"/>
                    <a:pt x="771" y="1017"/>
                    <a:pt x="895" y="915"/>
                  </a:cubicBezTo>
                  <a:cubicBezTo>
                    <a:pt x="1020" y="815"/>
                    <a:pt x="1109" y="684"/>
                    <a:pt x="1145" y="545"/>
                  </a:cubicBezTo>
                  <a:cubicBezTo>
                    <a:pt x="1184" y="396"/>
                    <a:pt x="1158" y="256"/>
                    <a:pt x="1073" y="152"/>
                  </a:cubicBezTo>
                  <a:cubicBezTo>
                    <a:pt x="994" y="53"/>
                    <a:pt x="875"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6182050" y="895850"/>
              <a:ext cx="33100" cy="24450"/>
            </a:xfrm>
            <a:custGeom>
              <a:avLst/>
              <a:gdLst/>
              <a:ahLst/>
              <a:cxnLst/>
              <a:rect l="l" t="t" r="r" b="b"/>
              <a:pathLst>
                <a:path w="1324" h="978" extrusionOk="0">
                  <a:moveTo>
                    <a:pt x="595" y="198"/>
                  </a:moveTo>
                  <a:cubicBezTo>
                    <a:pt x="636" y="198"/>
                    <a:pt x="679" y="203"/>
                    <a:pt x="721" y="212"/>
                  </a:cubicBezTo>
                  <a:cubicBezTo>
                    <a:pt x="944" y="259"/>
                    <a:pt x="1106" y="425"/>
                    <a:pt x="1075" y="577"/>
                  </a:cubicBezTo>
                  <a:cubicBezTo>
                    <a:pt x="1048" y="699"/>
                    <a:pt x="900" y="779"/>
                    <a:pt x="724" y="779"/>
                  </a:cubicBezTo>
                  <a:cubicBezTo>
                    <a:pt x="685" y="779"/>
                    <a:pt x="644" y="775"/>
                    <a:pt x="603" y="767"/>
                  </a:cubicBezTo>
                  <a:cubicBezTo>
                    <a:pt x="379" y="719"/>
                    <a:pt x="217" y="552"/>
                    <a:pt x="250" y="401"/>
                  </a:cubicBezTo>
                  <a:cubicBezTo>
                    <a:pt x="264" y="333"/>
                    <a:pt x="316" y="274"/>
                    <a:pt x="398" y="238"/>
                  </a:cubicBezTo>
                  <a:cubicBezTo>
                    <a:pt x="457" y="211"/>
                    <a:pt x="524" y="198"/>
                    <a:pt x="595" y="198"/>
                  </a:cubicBezTo>
                  <a:close/>
                  <a:moveTo>
                    <a:pt x="596" y="0"/>
                  </a:moveTo>
                  <a:cubicBezTo>
                    <a:pt x="497" y="0"/>
                    <a:pt x="401" y="19"/>
                    <a:pt x="317" y="58"/>
                  </a:cubicBezTo>
                  <a:cubicBezTo>
                    <a:pt x="177" y="120"/>
                    <a:pt x="84" y="229"/>
                    <a:pt x="56" y="360"/>
                  </a:cubicBezTo>
                  <a:cubicBezTo>
                    <a:pt x="1" y="620"/>
                    <a:pt x="228" y="889"/>
                    <a:pt x="561" y="960"/>
                  </a:cubicBezTo>
                  <a:cubicBezTo>
                    <a:pt x="617" y="971"/>
                    <a:pt x="672" y="978"/>
                    <a:pt x="725" y="978"/>
                  </a:cubicBezTo>
                  <a:cubicBezTo>
                    <a:pt x="994" y="978"/>
                    <a:pt x="1222" y="835"/>
                    <a:pt x="1269" y="617"/>
                  </a:cubicBezTo>
                  <a:cubicBezTo>
                    <a:pt x="1323" y="358"/>
                    <a:pt x="1097" y="89"/>
                    <a:pt x="762" y="17"/>
                  </a:cubicBezTo>
                  <a:cubicBezTo>
                    <a:pt x="706"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6170075" y="909600"/>
              <a:ext cx="29250" cy="29725"/>
            </a:xfrm>
            <a:custGeom>
              <a:avLst/>
              <a:gdLst/>
              <a:ahLst/>
              <a:cxnLst/>
              <a:rect l="l" t="t" r="r" b="b"/>
              <a:pathLst>
                <a:path w="1170" h="1189" extrusionOk="0">
                  <a:moveTo>
                    <a:pt x="483" y="198"/>
                  </a:moveTo>
                  <a:cubicBezTo>
                    <a:pt x="608" y="198"/>
                    <a:pt x="755" y="303"/>
                    <a:pt x="837" y="466"/>
                  </a:cubicBezTo>
                  <a:cubicBezTo>
                    <a:pt x="941" y="669"/>
                    <a:pt x="912" y="901"/>
                    <a:pt x="776" y="970"/>
                  </a:cubicBezTo>
                  <a:cubicBezTo>
                    <a:pt x="748" y="984"/>
                    <a:pt x="718" y="991"/>
                    <a:pt x="686" y="991"/>
                  </a:cubicBezTo>
                  <a:cubicBezTo>
                    <a:pt x="561" y="991"/>
                    <a:pt x="414" y="887"/>
                    <a:pt x="331" y="724"/>
                  </a:cubicBezTo>
                  <a:cubicBezTo>
                    <a:pt x="228" y="520"/>
                    <a:pt x="256" y="288"/>
                    <a:pt x="394" y="219"/>
                  </a:cubicBezTo>
                  <a:cubicBezTo>
                    <a:pt x="421" y="205"/>
                    <a:pt x="451" y="198"/>
                    <a:pt x="483" y="198"/>
                  </a:cubicBezTo>
                  <a:close/>
                  <a:moveTo>
                    <a:pt x="479" y="1"/>
                  </a:moveTo>
                  <a:cubicBezTo>
                    <a:pt x="418" y="1"/>
                    <a:pt x="358" y="14"/>
                    <a:pt x="303" y="42"/>
                  </a:cubicBezTo>
                  <a:cubicBezTo>
                    <a:pt x="67" y="163"/>
                    <a:pt x="0" y="509"/>
                    <a:pt x="155" y="814"/>
                  </a:cubicBezTo>
                  <a:cubicBezTo>
                    <a:pt x="274" y="1047"/>
                    <a:pt x="489" y="1189"/>
                    <a:pt x="688" y="1189"/>
                  </a:cubicBezTo>
                  <a:cubicBezTo>
                    <a:pt x="751" y="1189"/>
                    <a:pt x="811" y="1176"/>
                    <a:pt x="866" y="1147"/>
                  </a:cubicBezTo>
                  <a:cubicBezTo>
                    <a:pt x="1103" y="1026"/>
                    <a:pt x="1169" y="681"/>
                    <a:pt x="1014" y="376"/>
                  </a:cubicBezTo>
                  <a:cubicBezTo>
                    <a:pt x="895" y="143"/>
                    <a:pt x="680"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7"/>
            <p:cNvSpPr/>
            <p:nvPr/>
          </p:nvSpPr>
          <p:spPr>
            <a:xfrm>
              <a:off x="6148700" y="909000"/>
              <a:ext cx="27625" cy="29975"/>
            </a:xfrm>
            <a:custGeom>
              <a:avLst/>
              <a:gdLst/>
              <a:ahLst/>
              <a:cxnLst/>
              <a:rect l="l" t="t" r="r" b="b"/>
              <a:pathLst>
                <a:path w="1105" h="1199" extrusionOk="0">
                  <a:moveTo>
                    <a:pt x="674" y="198"/>
                  </a:moveTo>
                  <a:cubicBezTo>
                    <a:pt x="701" y="198"/>
                    <a:pt x="727" y="203"/>
                    <a:pt x="751" y="213"/>
                  </a:cubicBezTo>
                  <a:cubicBezTo>
                    <a:pt x="815" y="242"/>
                    <a:pt x="861" y="306"/>
                    <a:pt x="880" y="395"/>
                  </a:cubicBezTo>
                  <a:cubicBezTo>
                    <a:pt x="902" y="492"/>
                    <a:pt x="887" y="607"/>
                    <a:pt x="840" y="715"/>
                  </a:cubicBezTo>
                  <a:cubicBezTo>
                    <a:pt x="762" y="887"/>
                    <a:pt x="614" y="1001"/>
                    <a:pt x="487" y="1001"/>
                  </a:cubicBezTo>
                  <a:cubicBezTo>
                    <a:pt x="459" y="1001"/>
                    <a:pt x="433" y="996"/>
                    <a:pt x="408" y="985"/>
                  </a:cubicBezTo>
                  <a:cubicBezTo>
                    <a:pt x="268" y="922"/>
                    <a:pt x="227" y="693"/>
                    <a:pt x="321" y="484"/>
                  </a:cubicBezTo>
                  <a:cubicBezTo>
                    <a:pt x="398" y="312"/>
                    <a:pt x="545" y="198"/>
                    <a:pt x="674" y="198"/>
                  </a:cubicBezTo>
                  <a:close/>
                  <a:moveTo>
                    <a:pt x="674" y="0"/>
                  </a:moveTo>
                  <a:cubicBezTo>
                    <a:pt x="468" y="0"/>
                    <a:pt x="249" y="156"/>
                    <a:pt x="140" y="404"/>
                  </a:cubicBezTo>
                  <a:cubicBezTo>
                    <a:pt x="1" y="716"/>
                    <a:pt x="85" y="1058"/>
                    <a:pt x="328" y="1166"/>
                  </a:cubicBezTo>
                  <a:cubicBezTo>
                    <a:pt x="378" y="1188"/>
                    <a:pt x="432" y="1198"/>
                    <a:pt x="485" y="1198"/>
                  </a:cubicBezTo>
                  <a:cubicBezTo>
                    <a:pt x="692" y="1198"/>
                    <a:pt x="910" y="1042"/>
                    <a:pt x="1020" y="795"/>
                  </a:cubicBezTo>
                  <a:cubicBezTo>
                    <a:pt x="1085" y="649"/>
                    <a:pt x="1104" y="491"/>
                    <a:pt x="1074" y="352"/>
                  </a:cubicBezTo>
                  <a:cubicBezTo>
                    <a:pt x="1040" y="200"/>
                    <a:pt x="954" y="87"/>
                    <a:pt x="832" y="34"/>
                  </a:cubicBezTo>
                  <a:cubicBezTo>
                    <a:pt x="782" y="11"/>
                    <a:pt x="728" y="0"/>
                    <a:pt x="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7"/>
            <p:cNvSpPr/>
            <p:nvPr/>
          </p:nvSpPr>
          <p:spPr>
            <a:xfrm>
              <a:off x="6134200" y="894650"/>
              <a:ext cx="32550" cy="24650"/>
            </a:xfrm>
            <a:custGeom>
              <a:avLst/>
              <a:gdLst/>
              <a:ahLst/>
              <a:cxnLst/>
              <a:rect l="l" t="t" r="r" b="b"/>
              <a:pathLst>
                <a:path w="1302" h="986" extrusionOk="0">
                  <a:moveTo>
                    <a:pt x="713" y="199"/>
                  </a:moveTo>
                  <a:cubicBezTo>
                    <a:pt x="874" y="199"/>
                    <a:pt x="1011" y="270"/>
                    <a:pt x="1041" y="383"/>
                  </a:cubicBezTo>
                  <a:cubicBezTo>
                    <a:pt x="1081" y="532"/>
                    <a:pt x="927" y="708"/>
                    <a:pt x="707" y="767"/>
                  </a:cubicBezTo>
                  <a:cubicBezTo>
                    <a:pt x="656" y="781"/>
                    <a:pt x="604" y="788"/>
                    <a:pt x="554" y="788"/>
                  </a:cubicBezTo>
                  <a:cubicBezTo>
                    <a:pt x="494" y="788"/>
                    <a:pt x="436" y="777"/>
                    <a:pt x="384" y="757"/>
                  </a:cubicBezTo>
                  <a:cubicBezTo>
                    <a:pt x="300" y="725"/>
                    <a:pt x="244" y="670"/>
                    <a:pt x="226" y="602"/>
                  </a:cubicBezTo>
                  <a:cubicBezTo>
                    <a:pt x="208" y="535"/>
                    <a:pt x="229" y="459"/>
                    <a:pt x="285" y="389"/>
                  </a:cubicBezTo>
                  <a:cubicBezTo>
                    <a:pt x="349" y="310"/>
                    <a:pt x="446" y="249"/>
                    <a:pt x="560" y="219"/>
                  </a:cubicBezTo>
                  <a:cubicBezTo>
                    <a:pt x="611" y="205"/>
                    <a:pt x="663" y="199"/>
                    <a:pt x="713" y="199"/>
                  </a:cubicBezTo>
                  <a:close/>
                  <a:moveTo>
                    <a:pt x="710" y="1"/>
                  </a:moveTo>
                  <a:cubicBezTo>
                    <a:pt x="645" y="1"/>
                    <a:pt x="577" y="9"/>
                    <a:pt x="509" y="28"/>
                  </a:cubicBezTo>
                  <a:cubicBezTo>
                    <a:pt x="354" y="69"/>
                    <a:pt x="220" y="154"/>
                    <a:pt x="131" y="265"/>
                  </a:cubicBezTo>
                  <a:cubicBezTo>
                    <a:pt x="35" y="386"/>
                    <a:pt x="1" y="524"/>
                    <a:pt x="35" y="653"/>
                  </a:cubicBezTo>
                  <a:cubicBezTo>
                    <a:pt x="70" y="783"/>
                    <a:pt x="169" y="886"/>
                    <a:pt x="312" y="942"/>
                  </a:cubicBezTo>
                  <a:cubicBezTo>
                    <a:pt x="386" y="971"/>
                    <a:pt x="468" y="985"/>
                    <a:pt x="554" y="985"/>
                  </a:cubicBezTo>
                  <a:cubicBezTo>
                    <a:pt x="621" y="985"/>
                    <a:pt x="690" y="976"/>
                    <a:pt x="758" y="958"/>
                  </a:cubicBezTo>
                  <a:cubicBezTo>
                    <a:pt x="1089" y="869"/>
                    <a:pt x="1301" y="589"/>
                    <a:pt x="1232" y="333"/>
                  </a:cubicBezTo>
                  <a:cubicBezTo>
                    <a:pt x="1177" y="129"/>
                    <a:pt x="962"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6140000" y="872700"/>
              <a:ext cx="31425" cy="26725"/>
            </a:xfrm>
            <a:custGeom>
              <a:avLst/>
              <a:gdLst/>
              <a:ahLst/>
              <a:cxnLst/>
              <a:rect l="l" t="t" r="r" b="b"/>
              <a:pathLst>
                <a:path w="1257" h="1069" extrusionOk="0">
                  <a:moveTo>
                    <a:pt x="463" y="198"/>
                  </a:moveTo>
                  <a:cubicBezTo>
                    <a:pt x="564" y="198"/>
                    <a:pt x="672" y="236"/>
                    <a:pt x="766" y="305"/>
                  </a:cubicBezTo>
                  <a:cubicBezTo>
                    <a:pt x="951" y="439"/>
                    <a:pt x="1031" y="657"/>
                    <a:pt x="940" y="782"/>
                  </a:cubicBezTo>
                  <a:cubicBezTo>
                    <a:pt x="900" y="838"/>
                    <a:pt x="828" y="871"/>
                    <a:pt x="738" y="871"/>
                  </a:cubicBezTo>
                  <a:lnTo>
                    <a:pt x="736" y="871"/>
                  </a:lnTo>
                  <a:cubicBezTo>
                    <a:pt x="635" y="871"/>
                    <a:pt x="527" y="833"/>
                    <a:pt x="432" y="764"/>
                  </a:cubicBezTo>
                  <a:cubicBezTo>
                    <a:pt x="337" y="695"/>
                    <a:pt x="268" y="603"/>
                    <a:pt x="236" y="507"/>
                  </a:cubicBezTo>
                  <a:cubicBezTo>
                    <a:pt x="209" y="421"/>
                    <a:pt x="217" y="343"/>
                    <a:pt x="259" y="287"/>
                  </a:cubicBezTo>
                  <a:cubicBezTo>
                    <a:pt x="299" y="229"/>
                    <a:pt x="371" y="198"/>
                    <a:pt x="461" y="198"/>
                  </a:cubicBezTo>
                  <a:close/>
                  <a:moveTo>
                    <a:pt x="459" y="0"/>
                  </a:moveTo>
                  <a:cubicBezTo>
                    <a:pt x="306" y="0"/>
                    <a:pt x="177" y="61"/>
                    <a:pt x="98" y="169"/>
                  </a:cubicBezTo>
                  <a:cubicBezTo>
                    <a:pt x="19" y="279"/>
                    <a:pt x="1" y="420"/>
                    <a:pt x="48" y="567"/>
                  </a:cubicBezTo>
                  <a:cubicBezTo>
                    <a:pt x="92" y="702"/>
                    <a:pt x="187" y="830"/>
                    <a:pt x="316" y="924"/>
                  </a:cubicBezTo>
                  <a:cubicBezTo>
                    <a:pt x="445" y="1016"/>
                    <a:pt x="594" y="1069"/>
                    <a:pt x="736" y="1069"/>
                  </a:cubicBezTo>
                  <a:lnTo>
                    <a:pt x="738" y="1069"/>
                  </a:lnTo>
                  <a:cubicBezTo>
                    <a:pt x="893" y="1067"/>
                    <a:pt x="1022" y="1007"/>
                    <a:pt x="1100" y="898"/>
                  </a:cubicBezTo>
                  <a:cubicBezTo>
                    <a:pt x="1257" y="683"/>
                    <a:pt x="1159" y="345"/>
                    <a:pt x="883" y="145"/>
                  </a:cubicBezTo>
                  <a:cubicBezTo>
                    <a:pt x="754" y="51"/>
                    <a:pt x="605"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7"/>
            <p:cNvSpPr/>
            <p:nvPr/>
          </p:nvSpPr>
          <p:spPr>
            <a:xfrm>
              <a:off x="6238975" y="878950"/>
              <a:ext cx="57100" cy="44300"/>
            </a:xfrm>
            <a:custGeom>
              <a:avLst/>
              <a:gdLst/>
              <a:ahLst/>
              <a:cxnLst/>
              <a:rect l="l" t="t" r="r" b="b"/>
              <a:pathLst>
                <a:path w="2284" h="1772" extrusionOk="0">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7"/>
            <p:cNvSpPr/>
            <p:nvPr/>
          </p:nvSpPr>
          <p:spPr>
            <a:xfrm>
              <a:off x="6256525" y="861250"/>
              <a:ext cx="24125" cy="31000"/>
            </a:xfrm>
            <a:custGeom>
              <a:avLst/>
              <a:gdLst/>
              <a:ahLst/>
              <a:cxnLst/>
              <a:rect l="l" t="t" r="r" b="b"/>
              <a:pathLst>
                <a:path w="965" h="1240" extrusionOk="0">
                  <a:moveTo>
                    <a:pt x="483" y="199"/>
                  </a:moveTo>
                  <a:cubicBezTo>
                    <a:pt x="636" y="199"/>
                    <a:pt x="767" y="392"/>
                    <a:pt x="767" y="620"/>
                  </a:cubicBezTo>
                  <a:cubicBezTo>
                    <a:pt x="767" y="849"/>
                    <a:pt x="636"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6272750" y="873425"/>
              <a:ext cx="31000" cy="27075"/>
            </a:xfrm>
            <a:custGeom>
              <a:avLst/>
              <a:gdLst/>
              <a:ahLst/>
              <a:cxnLst/>
              <a:rect l="l" t="t" r="r" b="b"/>
              <a:pathLst>
                <a:path w="1240" h="1083" extrusionOk="0">
                  <a:moveTo>
                    <a:pt x="730" y="198"/>
                  </a:moveTo>
                  <a:cubicBezTo>
                    <a:pt x="808" y="198"/>
                    <a:pt x="876" y="223"/>
                    <a:pt x="919" y="275"/>
                  </a:cubicBezTo>
                  <a:cubicBezTo>
                    <a:pt x="1016" y="395"/>
                    <a:pt x="948" y="617"/>
                    <a:pt x="769" y="761"/>
                  </a:cubicBezTo>
                  <a:cubicBezTo>
                    <a:pt x="678" y="835"/>
                    <a:pt x="571" y="879"/>
                    <a:pt x="471" y="883"/>
                  </a:cubicBezTo>
                  <a:cubicBezTo>
                    <a:pt x="464" y="884"/>
                    <a:pt x="456" y="884"/>
                    <a:pt x="449" y="884"/>
                  </a:cubicBezTo>
                  <a:cubicBezTo>
                    <a:pt x="369" y="884"/>
                    <a:pt x="303" y="857"/>
                    <a:pt x="264" y="806"/>
                  </a:cubicBezTo>
                  <a:cubicBezTo>
                    <a:pt x="219" y="752"/>
                    <a:pt x="208" y="673"/>
                    <a:pt x="230" y="587"/>
                  </a:cubicBezTo>
                  <a:cubicBezTo>
                    <a:pt x="256" y="490"/>
                    <a:pt x="321" y="395"/>
                    <a:pt x="412" y="320"/>
                  </a:cubicBezTo>
                  <a:cubicBezTo>
                    <a:pt x="513" y="240"/>
                    <a:pt x="630" y="198"/>
                    <a:pt x="730" y="198"/>
                  </a:cubicBezTo>
                  <a:close/>
                  <a:moveTo>
                    <a:pt x="729" y="0"/>
                  </a:moveTo>
                  <a:cubicBezTo>
                    <a:pt x="584" y="0"/>
                    <a:pt x="424" y="56"/>
                    <a:pt x="288" y="167"/>
                  </a:cubicBezTo>
                  <a:cubicBezTo>
                    <a:pt x="163" y="267"/>
                    <a:pt x="75" y="398"/>
                    <a:pt x="40" y="537"/>
                  </a:cubicBezTo>
                  <a:cubicBezTo>
                    <a:pt x="0" y="686"/>
                    <a:pt x="25" y="826"/>
                    <a:pt x="110" y="930"/>
                  </a:cubicBezTo>
                  <a:cubicBezTo>
                    <a:pt x="189" y="1029"/>
                    <a:pt x="311" y="1083"/>
                    <a:pt x="453" y="1083"/>
                  </a:cubicBezTo>
                  <a:cubicBezTo>
                    <a:pt x="462" y="1083"/>
                    <a:pt x="471" y="1081"/>
                    <a:pt x="480" y="1081"/>
                  </a:cubicBezTo>
                  <a:cubicBezTo>
                    <a:pt x="623" y="1075"/>
                    <a:pt x="771" y="1016"/>
                    <a:pt x="894" y="914"/>
                  </a:cubicBezTo>
                  <a:cubicBezTo>
                    <a:pt x="1160" y="699"/>
                    <a:pt x="1240" y="357"/>
                    <a:pt x="1073" y="151"/>
                  </a:cubicBezTo>
                  <a:cubicBezTo>
                    <a:pt x="992" y="50"/>
                    <a:pt x="867" y="0"/>
                    <a:pt x="7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6274975" y="895850"/>
              <a:ext cx="32400" cy="24450"/>
            </a:xfrm>
            <a:custGeom>
              <a:avLst/>
              <a:gdLst/>
              <a:ahLst/>
              <a:cxnLst/>
              <a:rect l="l" t="t" r="r" b="b"/>
              <a:pathLst>
                <a:path w="1296" h="978" extrusionOk="0">
                  <a:moveTo>
                    <a:pt x="595" y="198"/>
                  </a:moveTo>
                  <a:cubicBezTo>
                    <a:pt x="636" y="198"/>
                    <a:pt x="678" y="203"/>
                    <a:pt x="721" y="212"/>
                  </a:cubicBezTo>
                  <a:cubicBezTo>
                    <a:pt x="837" y="235"/>
                    <a:pt x="937" y="291"/>
                    <a:pt x="1005" y="367"/>
                  </a:cubicBezTo>
                  <a:cubicBezTo>
                    <a:pt x="1065" y="433"/>
                    <a:pt x="1089" y="507"/>
                    <a:pt x="1075" y="577"/>
                  </a:cubicBezTo>
                  <a:cubicBezTo>
                    <a:pt x="1048" y="699"/>
                    <a:pt x="900" y="779"/>
                    <a:pt x="725" y="779"/>
                  </a:cubicBezTo>
                  <a:cubicBezTo>
                    <a:pt x="685" y="779"/>
                    <a:pt x="645" y="775"/>
                    <a:pt x="603" y="767"/>
                  </a:cubicBezTo>
                  <a:cubicBezTo>
                    <a:pt x="379" y="719"/>
                    <a:pt x="218" y="552"/>
                    <a:pt x="249" y="401"/>
                  </a:cubicBezTo>
                  <a:cubicBezTo>
                    <a:pt x="265" y="333"/>
                    <a:pt x="317" y="274"/>
                    <a:pt x="399" y="238"/>
                  </a:cubicBezTo>
                  <a:cubicBezTo>
                    <a:pt x="457" y="211"/>
                    <a:pt x="525" y="198"/>
                    <a:pt x="595" y="198"/>
                  </a:cubicBezTo>
                  <a:close/>
                  <a:moveTo>
                    <a:pt x="596" y="0"/>
                  </a:moveTo>
                  <a:cubicBezTo>
                    <a:pt x="497" y="0"/>
                    <a:pt x="402" y="19"/>
                    <a:pt x="317" y="58"/>
                  </a:cubicBezTo>
                  <a:cubicBezTo>
                    <a:pt x="176" y="120"/>
                    <a:pt x="83" y="229"/>
                    <a:pt x="56" y="360"/>
                  </a:cubicBezTo>
                  <a:cubicBezTo>
                    <a:pt x="0" y="620"/>
                    <a:pt x="228" y="889"/>
                    <a:pt x="562" y="960"/>
                  </a:cubicBezTo>
                  <a:cubicBezTo>
                    <a:pt x="616" y="971"/>
                    <a:pt x="672" y="978"/>
                    <a:pt x="725" y="978"/>
                  </a:cubicBezTo>
                  <a:cubicBezTo>
                    <a:pt x="993" y="978"/>
                    <a:pt x="1222" y="835"/>
                    <a:pt x="1268" y="618"/>
                  </a:cubicBezTo>
                  <a:cubicBezTo>
                    <a:pt x="1295" y="485"/>
                    <a:pt x="1255" y="350"/>
                    <a:pt x="1152" y="235"/>
                  </a:cubicBezTo>
                  <a:cubicBezTo>
                    <a:pt x="1057" y="128"/>
                    <a:pt x="919" y="51"/>
                    <a:pt x="762" y="17"/>
                  </a:cubicBezTo>
                  <a:cubicBezTo>
                    <a:pt x="707"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6263000" y="909600"/>
              <a:ext cx="29225" cy="29725"/>
            </a:xfrm>
            <a:custGeom>
              <a:avLst/>
              <a:gdLst/>
              <a:ahLst/>
              <a:cxnLst/>
              <a:rect l="l" t="t" r="r" b="b"/>
              <a:pathLst>
                <a:path w="1169" h="1189" extrusionOk="0">
                  <a:moveTo>
                    <a:pt x="483" y="198"/>
                  </a:moveTo>
                  <a:cubicBezTo>
                    <a:pt x="608" y="198"/>
                    <a:pt x="754" y="303"/>
                    <a:pt x="837" y="466"/>
                  </a:cubicBezTo>
                  <a:cubicBezTo>
                    <a:pt x="942" y="669"/>
                    <a:pt x="913" y="901"/>
                    <a:pt x="776" y="970"/>
                  </a:cubicBezTo>
                  <a:cubicBezTo>
                    <a:pt x="749" y="984"/>
                    <a:pt x="718" y="991"/>
                    <a:pt x="687" y="991"/>
                  </a:cubicBezTo>
                  <a:cubicBezTo>
                    <a:pt x="562" y="991"/>
                    <a:pt x="415" y="887"/>
                    <a:pt x="332" y="724"/>
                  </a:cubicBezTo>
                  <a:cubicBezTo>
                    <a:pt x="229" y="520"/>
                    <a:pt x="256" y="288"/>
                    <a:pt x="393" y="219"/>
                  </a:cubicBezTo>
                  <a:cubicBezTo>
                    <a:pt x="421" y="205"/>
                    <a:pt x="451" y="198"/>
                    <a:pt x="483" y="198"/>
                  </a:cubicBezTo>
                  <a:close/>
                  <a:moveTo>
                    <a:pt x="480" y="1"/>
                  </a:moveTo>
                  <a:cubicBezTo>
                    <a:pt x="419" y="1"/>
                    <a:pt x="359" y="14"/>
                    <a:pt x="303" y="42"/>
                  </a:cubicBezTo>
                  <a:cubicBezTo>
                    <a:pt x="67" y="163"/>
                    <a:pt x="1" y="509"/>
                    <a:pt x="156" y="814"/>
                  </a:cubicBezTo>
                  <a:cubicBezTo>
                    <a:pt x="275" y="1047"/>
                    <a:pt x="490" y="1189"/>
                    <a:pt x="689" y="1189"/>
                  </a:cubicBezTo>
                  <a:cubicBezTo>
                    <a:pt x="750" y="1189"/>
                    <a:pt x="810" y="1176"/>
                    <a:pt x="866" y="1147"/>
                  </a:cubicBezTo>
                  <a:cubicBezTo>
                    <a:pt x="1103" y="1026"/>
                    <a:pt x="1168" y="681"/>
                    <a:pt x="1013" y="376"/>
                  </a:cubicBezTo>
                  <a:cubicBezTo>
                    <a:pt x="895" y="143"/>
                    <a:pt x="680"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6241650" y="909000"/>
              <a:ext cx="27600" cy="29975"/>
            </a:xfrm>
            <a:custGeom>
              <a:avLst/>
              <a:gdLst/>
              <a:ahLst/>
              <a:cxnLst/>
              <a:rect l="l" t="t" r="r" b="b"/>
              <a:pathLst>
                <a:path w="1104" h="1199" extrusionOk="0">
                  <a:moveTo>
                    <a:pt x="673" y="198"/>
                  </a:moveTo>
                  <a:cubicBezTo>
                    <a:pt x="700" y="198"/>
                    <a:pt x="726" y="203"/>
                    <a:pt x="751" y="213"/>
                  </a:cubicBezTo>
                  <a:cubicBezTo>
                    <a:pt x="814" y="242"/>
                    <a:pt x="860" y="306"/>
                    <a:pt x="880" y="395"/>
                  </a:cubicBezTo>
                  <a:cubicBezTo>
                    <a:pt x="900" y="492"/>
                    <a:pt x="886" y="607"/>
                    <a:pt x="838" y="715"/>
                  </a:cubicBezTo>
                  <a:cubicBezTo>
                    <a:pt x="762" y="887"/>
                    <a:pt x="614" y="1001"/>
                    <a:pt x="486" y="1001"/>
                  </a:cubicBezTo>
                  <a:cubicBezTo>
                    <a:pt x="459" y="1001"/>
                    <a:pt x="433" y="996"/>
                    <a:pt x="408" y="985"/>
                  </a:cubicBezTo>
                  <a:cubicBezTo>
                    <a:pt x="267" y="922"/>
                    <a:pt x="227" y="693"/>
                    <a:pt x="319" y="484"/>
                  </a:cubicBezTo>
                  <a:cubicBezTo>
                    <a:pt x="396" y="312"/>
                    <a:pt x="544" y="198"/>
                    <a:pt x="673" y="198"/>
                  </a:cubicBezTo>
                  <a:close/>
                  <a:moveTo>
                    <a:pt x="673" y="0"/>
                  </a:moveTo>
                  <a:cubicBezTo>
                    <a:pt x="466" y="0"/>
                    <a:pt x="249" y="156"/>
                    <a:pt x="138" y="404"/>
                  </a:cubicBezTo>
                  <a:cubicBezTo>
                    <a:pt x="0" y="716"/>
                    <a:pt x="85" y="1058"/>
                    <a:pt x="327" y="1166"/>
                  </a:cubicBezTo>
                  <a:cubicBezTo>
                    <a:pt x="378" y="1188"/>
                    <a:pt x="430" y="1198"/>
                    <a:pt x="485" y="1198"/>
                  </a:cubicBezTo>
                  <a:cubicBezTo>
                    <a:pt x="691" y="1198"/>
                    <a:pt x="908" y="1042"/>
                    <a:pt x="1019" y="795"/>
                  </a:cubicBezTo>
                  <a:cubicBezTo>
                    <a:pt x="1084" y="649"/>
                    <a:pt x="1104" y="491"/>
                    <a:pt x="1072" y="352"/>
                  </a:cubicBezTo>
                  <a:cubicBezTo>
                    <a:pt x="1040" y="200"/>
                    <a:pt x="954" y="87"/>
                    <a:pt x="831" y="34"/>
                  </a:cubicBezTo>
                  <a:cubicBezTo>
                    <a:pt x="781" y="11"/>
                    <a:pt x="727"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6227100" y="894650"/>
              <a:ext cx="32550" cy="24650"/>
            </a:xfrm>
            <a:custGeom>
              <a:avLst/>
              <a:gdLst/>
              <a:ahLst/>
              <a:cxnLst/>
              <a:rect l="l" t="t" r="r" b="b"/>
              <a:pathLst>
                <a:path w="1302" h="986" extrusionOk="0">
                  <a:moveTo>
                    <a:pt x="714" y="199"/>
                  </a:moveTo>
                  <a:cubicBezTo>
                    <a:pt x="875" y="199"/>
                    <a:pt x="1011" y="270"/>
                    <a:pt x="1042" y="383"/>
                  </a:cubicBezTo>
                  <a:cubicBezTo>
                    <a:pt x="1081" y="532"/>
                    <a:pt x="929" y="708"/>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50" y="310"/>
                    <a:pt x="448" y="249"/>
                    <a:pt x="561" y="219"/>
                  </a:cubicBezTo>
                  <a:cubicBezTo>
                    <a:pt x="613" y="205"/>
                    <a:pt x="665" y="199"/>
                    <a:pt x="714" y="199"/>
                  </a:cubicBezTo>
                  <a:close/>
                  <a:moveTo>
                    <a:pt x="711" y="1"/>
                  </a:moveTo>
                  <a:cubicBezTo>
                    <a:pt x="645" y="1"/>
                    <a:pt x="577" y="9"/>
                    <a:pt x="509" y="28"/>
                  </a:cubicBezTo>
                  <a:cubicBezTo>
                    <a:pt x="355" y="69"/>
                    <a:pt x="221" y="154"/>
                    <a:pt x="131" y="265"/>
                  </a:cubicBezTo>
                  <a:cubicBezTo>
                    <a:pt x="35" y="386"/>
                    <a:pt x="1" y="524"/>
                    <a:pt x="36" y="653"/>
                  </a:cubicBezTo>
                  <a:cubicBezTo>
                    <a:pt x="71" y="783"/>
                    <a:pt x="169" y="886"/>
                    <a:pt x="314" y="942"/>
                  </a:cubicBezTo>
                  <a:cubicBezTo>
                    <a:pt x="388" y="971"/>
                    <a:pt x="470" y="985"/>
                    <a:pt x="555" y="985"/>
                  </a:cubicBezTo>
                  <a:cubicBezTo>
                    <a:pt x="622" y="985"/>
                    <a:pt x="692" y="976"/>
                    <a:pt x="759" y="958"/>
                  </a:cubicBezTo>
                  <a:cubicBezTo>
                    <a:pt x="1089" y="869"/>
                    <a:pt x="1301" y="589"/>
                    <a:pt x="1234" y="333"/>
                  </a:cubicBezTo>
                  <a:cubicBezTo>
                    <a:pt x="1179" y="129"/>
                    <a:pt x="962"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6232950" y="872700"/>
              <a:ext cx="31425" cy="26725"/>
            </a:xfrm>
            <a:custGeom>
              <a:avLst/>
              <a:gdLst/>
              <a:ahLst/>
              <a:cxnLst/>
              <a:rect l="l" t="t" r="r" b="b"/>
              <a:pathLst>
                <a:path w="1257" h="1069" extrusionOk="0">
                  <a:moveTo>
                    <a:pt x="463" y="198"/>
                  </a:moveTo>
                  <a:cubicBezTo>
                    <a:pt x="563" y="198"/>
                    <a:pt x="670" y="236"/>
                    <a:pt x="765" y="305"/>
                  </a:cubicBezTo>
                  <a:cubicBezTo>
                    <a:pt x="950" y="439"/>
                    <a:pt x="1030" y="657"/>
                    <a:pt x="940" y="782"/>
                  </a:cubicBezTo>
                  <a:cubicBezTo>
                    <a:pt x="898" y="838"/>
                    <a:pt x="826" y="871"/>
                    <a:pt x="736" y="871"/>
                  </a:cubicBezTo>
                  <a:cubicBezTo>
                    <a:pt x="630" y="864"/>
                    <a:pt x="528" y="833"/>
                    <a:pt x="431" y="764"/>
                  </a:cubicBezTo>
                  <a:cubicBezTo>
                    <a:pt x="336" y="695"/>
                    <a:pt x="266" y="603"/>
                    <a:pt x="236" y="507"/>
                  </a:cubicBezTo>
                  <a:cubicBezTo>
                    <a:pt x="209" y="421"/>
                    <a:pt x="216" y="343"/>
                    <a:pt x="257" y="287"/>
                  </a:cubicBezTo>
                  <a:cubicBezTo>
                    <a:pt x="299" y="229"/>
                    <a:pt x="370" y="198"/>
                    <a:pt x="460" y="198"/>
                  </a:cubicBezTo>
                  <a:close/>
                  <a:moveTo>
                    <a:pt x="459" y="0"/>
                  </a:moveTo>
                  <a:cubicBezTo>
                    <a:pt x="305" y="0"/>
                    <a:pt x="176" y="61"/>
                    <a:pt x="97" y="169"/>
                  </a:cubicBezTo>
                  <a:cubicBezTo>
                    <a:pt x="18" y="279"/>
                    <a:pt x="0" y="420"/>
                    <a:pt x="47" y="567"/>
                  </a:cubicBezTo>
                  <a:cubicBezTo>
                    <a:pt x="90" y="702"/>
                    <a:pt x="185" y="830"/>
                    <a:pt x="316" y="924"/>
                  </a:cubicBezTo>
                  <a:cubicBezTo>
                    <a:pt x="443" y="1016"/>
                    <a:pt x="593" y="1069"/>
                    <a:pt x="734" y="1069"/>
                  </a:cubicBezTo>
                  <a:lnTo>
                    <a:pt x="738" y="1069"/>
                  </a:lnTo>
                  <a:cubicBezTo>
                    <a:pt x="893" y="1067"/>
                    <a:pt x="1020" y="1007"/>
                    <a:pt x="1100" y="898"/>
                  </a:cubicBezTo>
                  <a:cubicBezTo>
                    <a:pt x="1256" y="683"/>
                    <a:pt x="1157" y="345"/>
                    <a:pt x="881" y="145"/>
                  </a:cubicBezTo>
                  <a:cubicBezTo>
                    <a:pt x="753" y="51"/>
                    <a:pt x="605"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5309725" y="878950"/>
              <a:ext cx="57075" cy="44300"/>
            </a:xfrm>
            <a:custGeom>
              <a:avLst/>
              <a:gdLst/>
              <a:ahLst/>
              <a:cxnLst/>
              <a:rect l="l" t="t" r="r" b="b"/>
              <a:pathLst>
                <a:path w="2283" h="1772" extrusionOk="0">
                  <a:moveTo>
                    <a:pt x="1140" y="0"/>
                  </a:moveTo>
                  <a:cubicBezTo>
                    <a:pt x="3" y="0"/>
                    <a:pt x="0" y="1771"/>
                    <a:pt x="1141" y="1771"/>
                  </a:cubicBezTo>
                  <a:cubicBezTo>
                    <a:pt x="2282" y="1771"/>
                    <a:pt x="2283" y="0"/>
                    <a:pt x="1141"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5327275" y="861250"/>
              <a:ext cx="24125" cy="31000"/>
            </a:xfrm>
            <a:custGeom>
              <a:avLst/>
              <a:gdLst/>
              <a:ahLst/>
              <a:cxnLst/>
              <a:rect l="l" t="t" r="r" b="b"/>
              <a:pathLst>
                <a:path w="965" h="1240" extrusionOk="0">
                  <a:moveTo>
                    <a:pt x="482" y="199"/>
                  </a:moveTo>
                  <a:cubicBezTo>
                    <a:pt x="636" y="199"/>
                    <a:pt x="767" y="392"/>
                    <a:pt x="767" y="620"/>
                  </a:cubicBezTo>
                  <a:cubicBezTo>
                    <a:pt x="767" y="849"/>
                    <a:pt x="636" y="1042"/>
                    <a:pt x="482" y="1042"/>
                  </a:cubicBezTo>
                  <a:cubicBezTo>
                    <a:pt x="329" y="1042"/>
                    <a:pt x="198" y="849"/>
                    <a:pt x="198" y="620"/>
                  </a:cubicBezTo>
                  <a:cubicBezTo>
                    <a:pt x="198" y="392"/>
                    <a:pt x="329" y="199"/>
                    <a:pt x="482" y="199"/>
                  </a:cubicBezTo>
                  <a:close/>
                  <a:moveTo>
                    <a:pt x="482" y="1"/>
                  </a:moveTo>
                  <a:cubicBezTo>
                    <a:pt x="217" y="1"/>
                    <a:pt x="0" y="278"/>
                    <a:pt x="0" y="620"/>
                  </a:cubicBezTo>
                  <a:cubicBezTo>
                    <a:pt x="0" y="961"/>
                    <a:pt x="217" y="1240"/>
                    <a:pt x="482" y="1240"/>
                  </a:cubicBezTo>
                  <a:cubicBezTo>
                    <a:pt x="748" y="1240"/>
                    <a:pt x="965" y="961"/>
                    <a:pt x="965" y="620"/>
                  </a:cubicBezTo>
                  <a:cubicBezTo>
                    <a:pt x="965" y="278"/>
                    <a:pt x="748"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5342025" y="873400"/>
              <a:ext cx="31050" cy="27100"/>
            </a:xfrm>
            <a:custGeom>
              <a:avLst/>
              <a:gdLst/>
              <a:ahLst/>
              <a:cxnLst/>
              <a:rect l="l" t="t" r="r" b="b"/>
              <a:pathLst>
                <a:path w="1242" h="1084" extrusionOk="0">
                  <a:moveTo>
                    <a:pt x="788" y="198"/>
                  </a:moveTo>
                  <a:cubicBezTo>
                    <a:pt x="870" y="198"/>
                    <a:pt x="936" y="225"/>
                    <a:pt x="978" y="276"/>
                  </a:cubicBezTo>
                  <a:cubicBezTo>
                    <a:pt x="1021" y="330"/>
                    <a:pt x="1033" y="409"/>
                    <a:pt x="1010" y="495"/>
                  </a:cubicBezTo>
                  <a:cubicBezTo>
                    <a:pt x="984" y="592"/>
                    <a:pt x="921" y="687"/>
                    <a:pt x="828" y="762"/>
                  </a:cubicBezTo>
                  <a:cubicBezTo>
                    <a:pt x="737" y="836"/>
                    <a:pt x="630" y="880"/>
                    <a:pt x="530" y="884"/>
                  </a:cubicBezTo>
                  <a:cubicBezTo>
                    <a:pt x="523" y="885"/>
                    <a:pt x="516" y="885"/>
                    <a:pt x="509" y="885"/>
                  </a:cubicBezTo>
                  <a:cubicBezTo>
                    <a:pt x="427" y="885"/>
                    <a:pt x="362" y="857"/>
                    <a:pt x="322" y="807"/>
                  </a:cubicBezTo>
                  <a:cubicBezTo>
                    <a:pt x="225" y="687"/>
                    <a:pt x="294" y="465"/>
                    <a:pt x="471" y="321"/>
                  </a:cubicBezTo>
                  <a:cubicBezTo>
                    <a:pt x="564" y="247"/>
                    <a:pt x="669" y="203"/>
                    <a:pt x="771" y="199"/>
                  </a:cubicBezTo>
                  <a:cubicBezTo>
                    <a:pt x="776" y="198"/>
                    <a:pt x="782" y="198"/>
                    <a:pt x="788" y="198"/>
                  </a:cubicBezTo>
                  <a:close/>
                  <a:moveTo>
                    <a:pt x="790" y="0"/>
                  </a:moveTo>
                  <a:cubicBezTo>
                    <a:pt x="780" y="0"/>
                    <a:pt x="770" y="0"/>
                    <a:pt x="760" y="1"/>
                  </a:cubicBezTo>
                  <a:cubicBezTo>
                    <a:pt x="618" y="7"/>
                    <a:pt x="471" y="66"/>
                    <a:pt x="347" y="168"/>
                  </a:cubicBezTo>
                  <a:cubicBezTo>
                    <a:pt x="81" y="383"/>
                    <a:pt x="1" y="725"/>
                    <a:pt x="169" y="931"/>
                  </a:cubicBezTo>
                  <a:cubicBezTo>
                    <a:pt x="248" y="1030"/>
                    <a:pt x="369" y="1084"/>
                    <a:pt x="511" y="1084"/>
                  </a:cubicBezTo>
                  <a:cubicBezTo>
                    <a:pt x="521" y="1084"/>
                    <a:pt x="530" y="1082"/>
                    <a:pt x="539" y="1082"/>
                  </a:cubicBezTo>
                  <a:cubicBezTo>
                    <a:pt x="681" y="1076"/>
                    <a:pt x="828" y="1017"/>
                    <a:pt x="953" y="915"/>
                  </a:cubicBezTo>
                  <a:cubicBezTo>
                    <a:pt x="1077" y="815"/>
                    <a:pt x="1166" y="684"/>
                    <a:pt x="1202" y="545"/>
                  </a:cubicBezTo>
                  <a:cubicBezTo>
                    <a:pt x="1241" y="396"/>
                    <a:pt x="1216" y="256"/>
                    <a:pt x="1132" y="152"/>
                  </a:cubicBezTo>
                  <a:cubicBezTo>
                    <a:pt x="1052" y="53"/>
                    <a:pt x="933" y="0"/>
                    <a:pt x="7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5345700" y="895850"/>
              <a:ext cx="33100" cy="24450"/>
            </a:xfrm>
            <a:custGeom>
              <a:avLst/>
              <a:gdLst/>
              <a:ahLst/>
              <a:cxnLst/>
              <a:rect l="l" t="t" r="r" b="b"/>
              <a:pathLst>
                <a:path w="1324" h="978" extrusionOk="0">
                  <a:moveTo>
                    <a:pt x="595" y="198"/>
                  </a:moveTo>
                  <a:cubicBezTo>
                    <a:pt x="636" y="198"/>
                    <a:pt x="679" y="203"/>
                    <a:pt x="721" y="212"/>
                  </a:cubicBezTo>
                  <a:cubicBezTo>
                    <a:pt x="946" y="259"/>
                    <a:pt x="1107" y="425"/>
                    <a:pt x="1075" y="577"/>
                  </a:cubicBezTo>
                  <a:cubicBezTo>
                    <a:pt x="1049" y="699"/>
                    <a:pt x="900" y="779"/>
                    <a:pt x="725" y="779"/>
                  </a:cubicBezTo>
                  <a:cubicBezTo>
                    <a:pt x="685" y="779"/>
                    <a:pt x="644" y="775"/>
                    <a:pt x="603" y="767"/>
                  </a:cubicBezTo>
                  <a:cubicBezTo>
                    <a:pt x="380" y="719"/>
                    <a:pt x="218" y="552"/>
                    <a:pt x="250" y="401"/>
                  </a:cubicBezTo>
                  <a:cubicBezTo>
                    <a:pt x="264" y="333"/>
                    <a:pt x="318" y="274"/>
                    <a:pt x="400" y="238"/>
                  </a:cubicBezTo>
                  <a:cubicBezTo>
                    <a:pt x="457" y="211"/>
                    <a:pt x="524" y="198"/>
                    <a:pt x="595" y="198"/>
                  </a:cubicBezTo>
                  <a:close/>
                  <a:moveTo>
                    <a:pt x="597" y="0"/>
                  </a:moveTo>
                  <a:cubicBezTo>
                    <a:pt x="497" y="0"/>
                    <a:pt x="402" y="19"/>
                    <a:pt x="318" y="58"/>
                  </a:cubicBezTo>
                  <a:cubicBezTo>
                    <a:pt x="177" y="120"/>
                    <a:pt x="84" y="229"/>
                    <a:pt x="57" y="360"/>
                  </a:cubicBezTo>
                  <a:cubicBezTo>
                    <a:pt x="1" y="620"/>
                    <a:pt x="228" y="889"/>
                    <a:pt x="562" y="960"/>
                  </a:cubicBezTo>
                  <a:cubicBezTo>
                    <a:pt x="617" y="971"/>
                    <a:pt x="672" y="978"/>
                    <a:pt x="725" y="978"/>
                  </a:cubicBezTo>
                  <a:cubicBezTo>
                    <a:pt x="994" y="978"/>
                    <a:pt x="1223" y="835"/>
                    <a:pt x="1269" y="617"/>
                  </a:cubicBezTo>
                  <a:cubicBezTo>
                    <a:pt x="1323" y="358"/>
                    <a:pt x="1097" y="89"/>
                    <a:pt x="763" y="17"/>
                  </a:cubicBezTo>
                  <a:cubicBezTo>
                    <a:pt x="708" y="6"/>
                    <a:pt x="652" y="0"/>
                    <a:pt x="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5333750" y="909600"/>
              <a:ext cx="29225" cy="29725"/>
            </a:xfrm>
            <a:custGeom>
              <a:avLst/>
              <a:gdLst/>
              <a:ahLst/>
              <a:cxnLst/>
              <a:rect l="l" t="t" r="r" b="b"/>
              <a:pathLst>
                <a:path w="1169" h="1189" extrusionOk="0">
                  <a:moveTo>
                    <a:pt x="481" y="199"/>
                  </a:moveTo>
                  <a:cubicBezTo>
                    <a:pt x="606" y="199"/>
                    <a:pt x="754" y="303"/>
                    <a:pt x="837" y="466"/>
                  </a:cubicBezTo>
                  <a:cubicBezTo>
                    <a:pt x="941" y="669"/>
                    <a:pt x="913" y="901"/>
                    <a:pt x="776" y="970"/>
                  </a:cubicBezTo>
                  <a:cubicBezTo>
                    <a:pt x="749" y="984"/>
                    <a:pt x="718" y="991"/>
                    <a:pt x="687" y="991"/>
                  </a:cubicBezTo>
                  <a:cubicBezTo>
                    <a:pt x="562" y="991"/>
                    <a:pt x="415" y="886"/>
                    <a:pt x="332" y="724"/>
                  </a:cubicBezTo>
                  <a:cubicBezTo>
                    <a:pt x="227" y="520"/>
                    <a:pt x="256" y="288"/>
                    <a:pt x="393" y="219"/>
                  </a:cubicBezTo>
                  <a:cubicBezTo>
                    <a:pt x="420" y="205"/>
                    <a:pt x="450" y="199"/>
                    <a:pt x="481" y="199"/>
                  </a:cubicBezTo>
                  <a:close/>
                  <a:moveTo>
                    <a:pt x="480" y="1"/>
                  </a:moveTo>
                  <a:cubicBezTo>
                    <a:pt x="419" y="1"/>
                    <a:pt x="359" y="14"/>
                    <a:pt x="303" y="42"/>
                  </a:cubicBezTo>
                  <a:cubicBezTo>
                    <a:pt x="66" y="163"/>
                    <a:pt x="1" y="509"/>
                    <a:pt x="156" y="814"/>
                  </a:cubicBezTo>
                  <a:cubicBezTo>
                    <a:pt x="274" y="1047"/>
                    <a:pt x="488" y="1189"/>
                    <a:pt x="689" y="1189"/>
                  </a:cubicBezTo>
                  <a:cubicBezTo>
                    <a:pt x="750" y="1189"/>
                    <a:pt x="810" y="1176"/>
                    <a:pt x="866" y="1147"/>
                  </a:cubicBezTo>
                  <a:cubicBezTo>
                    <a:pt x="1102" y="1026"/>
                    <a:pt x="1168" y="681"/>
                    <a:pt x="1013" y="376"/>
                  </a:cubicBezTo>
                  <a:cubicBezTo>
                    <a:pt x="894" y="142"/>
                    <a:pt x="680"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5312375" y="909000"/>
              <a:ext cx="27625" cy="29975"/>
            </a:xfrm>
            <a:custGeom>
              <a:avLst/>
              <a:gdLst/>
              <a:ahLst/>
              <a:cxnLst/>
              <a:rect l="l" t="t" r="r" b="b"/>
              <a:pathLst>
                <a:path w="1105" h="1199" extrusionOk="0">
                  <a:moveTo>
                    <a:pt x="673" y="197"/>
                  </a:moveTo>
                  <a:cubicBezTo>
                    <a:pt x="700" y="197"/>
                    <a:pt x="727" y="202"/>
                    <a:pt x="751" y="213"/>
                  </a:cubicBezTo>
                  <a:cubicBezTo>
                    <a:pt x="815" y="242"/>
                    <a:pt x="861" y="306"/>
                    <a:pt x="880" y="395"/>
                  </a:cubicBezTo>
                  <a:cubicBezTo>
                    <a:pt x="901" y="492"/>
                    <a:pt x="887" y="607"/>
                    <a:pt x="839" y="715"/>
                  </a:cubicBezTo>
                  <a:cubicBezTo>
                    <a:pt x="763" y="887"/>
                    <a:pt x="615" y="1001"/>
                    <a:pt x="486" y="1001"/>
                  </a:cubicBezTo>
                  <a:cubicBezTo>
                    <a:pt x="459" y="1001"/>
                    <a:pt x="432" y="996"/>
                    <a:pt x="407" y="985"/>
                  </a:cubicBezTo>
                  <a:cubicBezTo>
                    <a:pt x="268" y="922"/>
                    <a:pt x="228" y="693"/>
                    <a:pt x="320" y="484"/>
                  </a:cubicBezTo>
                  <a:cubicBezTo>
                    <a:pt x="396" y="312"/>
                    <a:pt x="544" y="197"/>
                    <a:pt x="673" y="197"/>
                  </a:cubicBezTo>
                  <a:close/>
                  <a:moveTo>
                    <a:pt x="673" y="0"/>
                  </a:moveTo>
                  <a:cubicBezTo>
                    <a:pt x="467" y="0"/>
                    <a:pt x="249" y="156"/>
                    <a:pt x="139" y="404"/>
                  </a:cubicBezTo>
                  <a:cubicBezTo>
                    <a:pt x="1" y="716"/>
                    <a:pt x="86" y="1058"/>
                    <a:pt x="328" y="1166"/>
                  </a:cubicBezTo>
                  <a:cubicBezTo>
                    <a:pt x="377" y="1188"/>
                    <a:pt x="431" y="1198"/>
                    <a:pt x="484" y="1198"/>
                  </a:cubicBezTo>
                  <a:cubicBezTo>
                    <a:pt x="691" y="1198"/>
                    <a:pt x="909" y="1042"/>
                    <a:pt x="1020" y="795"/>
                  </a:cubicBezTo>
                  <a:cubicBezTo>
                    <a:pt x="1085" y="649"/>
                    <a:pt x="1105" y="491"/>
                    <a:pt x="1073" y="352"/>
                  </a:cubicBezTo>
                  <a:cubicBezTo>
                    <a:pt x="1041" y="200"/>
                    <a:pt x="955" y="87"/>
                    <a:pt x="831" y="34"/>
                  </a:cubicBezTo>
                  <a:cubicBezTo>
                    <a:pt x="781" y="11"/>
                    <a:pt x="727"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5297850" y="894650"/>
              <a:ext cx="32550" cy="24650"/>
            </a:xfrm>
            <a:custGeom>
              <a:avLst/>
              <a:gdLst/>
              <a:ahLst/>
              <a:cxnLst/>
              <a:rect l="l" t="t" r="r" b="b"/>
              <a:pathLst>
                <a:path w="1302" h="986" extrusionOk="0">
                  <a:moveTo>
                    <a:pt x="715" y="198"/>
                  </a:moveTo>
                  <a:cubicBezTo>
                    <a:pt x="775" y="198"/>
                    <a:pt x="832" y="209"/>
                    <a:pt x="884" y="228"/>
                  </a:cubicBezTo>
                  <a:cubicBezTo>
                    <a:pt x="968" y="261"/>
                    <a:pt x="1024" y="316"/>
                    <a:pt x="1042" y="383"/>
                  </a:cubicBezTo>
                  <a:cubicBezTo>
                    <a:pt x="1081" y="532"/>
                    <a:pt x="928" y="708"/>
                    <a:pt x="708" y="768"/>
                  </a:cubicBezTo>
                  <a:cubicBezTo>
                    <a:pt x="656" y="781"/>
                    <a:pt x="605" y="788"/>
                    <a:pt x="555" y="788"/>
                  </a:cubicBezTo>
                  <a:cubicBezTo>
                    <a:pt x="494" y="788"/>
                    <a:pt x="437" y="778"/>
                    <a:pt x="385" y="757"/>
                  </a:cubicBezTo>
                  <a:cubicBezTo>
                    <a:pt x="302" y="725"/>
                    <a:pt x="246" y="670"/>
                    <a:pt x="227" y="602"/>
                  </a:cubicBezTo>
                  <a:cubicBezTo>
                    <a:pt x="209" y="535"/>
                    <a:pt x="230" y="459"/>
                    <a:pt x="286" y="389"/>
                  </a:cubicBezTo>
                  <a:cubicBezTo>
                    <a:pt x="349" y="310"/>
                    <a:pt x="446" y="249"/>
                    <a:pt x="561" y="219"/>
                  </a:cubicBezTo>
                  <a:cubicBezTo>
                    <a:pt x="613" y="205"/>
                    <a:pt x="664" y="198"/>
                    <a:pt x="715" y="198"/>
                  </a:cubicBezTo>
                  <a:close/>
                  <a:moveTo>
                    <a:pt x="712" y="0"/>
                  </a:moveTo>
                  <a:cubicBezTo>
                    <a:pt x="645" y="0"/>
                    <a:pt x="577" y="9"/>
                    <a:pt x="509" y="28"/>
                  </a:cubicBezTo>
                  <a:cubicBezTo>
                    <a:pt x="355" y="69"/>
                    <a:pt x="221" y="154"/>
                    <a:pt x="131" y="265"/>
                  </a:cubicBezTo>
                  <a:cubicBezTo>
                    <a:pt x="35" y="386"/>
                    <a:pt x="1" y="524"/>
                    <a:pt x="36" y="653"/>
                  </a:cubicBezTo>
                  <a:cubicBezTo>
                    <a:pt x="71" y="783"/>
                    <a:pt x="169" y="886"/>
                    <a:pt x="312" y="942"/>
                  </a:cubicBezTo>
                  <a:cubicBezTo>
                    <a:pt x="388" y="971"/>
                    <a:pt x="470" y="985"/>
                    <a:pt x="555" y="985"/>
                  </a:cubicBezTo>
                  <a:cubicBezTo>
                    <a:pt x="622" y="985"/>
                    <a:pt x="691" y="976"/>
                    <a:pt x="759" y="958"/>
                  </a:cubicBezTo>
                  <a:cubicBezTo>
                    <a:pt x="1089" y="869"/>
                    <a:pt x="1301" y="589"/>
                    <a:pt x="1233" y="333"/>
                  </a:cubicBezTo>
                  <a:cubicBezTo>
                    <a:pt x="1198" y="202"/>
                    <a:pt x="1099" y="101"/>
                    <a:pt x="956" y="45"/>
                  </a:cubicBezTo>
                  <a:cubicBezTo>
                    <a:pt x="880" y="15"/>
                    <a:pt x="797"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5303675" y="872700"/>
              <a:ext cx="31400" cy="26725"/>
            </a:xfrm>
            <a:custGeom>
              <a:avLst/>
              <a:gdLst/>
              <a:ahLst/>
              <a:cxnLst/>
              <a:rect l="l" t="t" r="r" b="b"/>
              <a:pathLst>
                <a:path w="1256" h="1069" extrusionOk="0">
                  <a:moveTo>
                    <a:pt x="462" y="198"/>
                  </a:moveTo>
                  <a:cubicBezTo>
                    <a:pt x="563" y="198"/>
                    <a:pt x="671" y="236"/>
                    <a:pt x="766" y="305"/>
                  </a:cubicBezTo>
                  <a:cubicBezTo>
                    <a:pt x="951" y="439"/>
                    <a:pt x="1030" y="657"/>
                    <a:pt x="940" y="782"/>
                  </a:cubicBezTo>
                  <a:cubicBezTo>
                    <a:pt x="899" y="838"/>
                    <a:pt x="827" y="871"/>
                    <a:pt x="737" y="871"/>
                  </a:cubicBezTo>
                  <a:cubicBezTo>
                    <a:pt x="633" y="864"/>
                    <a:pt x="527" y="833"/>
                    <a:pt x="432" y="764"/>
                  </a:cubicBezTo>
                  <a:cubicBezTo>
                    <a:pt x="337" y="695"/>
                    <a:pt x="267" y="603"/>
                    <a:pt x="237" y="507"/>
                  </a:cubicBezTo>
                  <a:cubicBezTo>
                    <a:pt x="209" y="421"/>
                    <a:pt x="216" y="343"/>
                    <a:pt x="258" y="287"/>
                  </a:cubicBezTo>
                  <a:cubicBezTo>
                    <a:pt x="299" y="229"/>
                    <a:pt x="371" y="198"/>
                    <a:pt x="461" y="198"/>
                  </a:cubicBezTo>
                  <a:close/>
                  <a:moveTo>
                    <a:pt x="460" y="0"/>
                  </a:moveTo>
                  <a:cubicBezTo>
                    <a:pt x="305" y="0"/>
                    <a:pt x="177" y="61"/>
                    <a:pt x="97" y="169"/>
                  </a:cubicBezTo>
                  <a:cubicBezTo>
                    <a:pt x="19" y="279"/>
                    <a:pt x="1" y="420"/>
                    <a:pt x="48" y="567"/>
                  </a:cubicBezTo>
                  <a:cubicBezTo>
                    <a:pt x="91" y="702"/>
                    <a:pt x="186" y="830"/>
                    <a:pt x="316" y="924"/>
                  </a:cubicBezTo>
                  <a:cubicBezTo>
                    <a:pt x="444" y="1016"/>
                    <a:pt x="593" y="1069"/>
                    <a:pt x="735" y="1069"/>
                  </a:cubicBezTo>
                  <a:lnTo>
                    <a:pt x="738" y="1069"/>
                  </a:lnTo>
                  <a:cubicBezTo>
                    <a:pt x="894" y="1067"/>
                    <a:pt x="1021" y="1007"/>
                    <a:pt x="1101" y="898"/>
                  </a:cubicBezTo>
                  <a:cubicBezTo>
                    <a:pt x="1256" y="683"/>
                    <a:pt x="1158" y="345"/>
                    <a:pt x="882" y="145"/>
                  </a:cubicBezTo>
                  <a:cubicBezTo>
                    <a:pt x="753" y="50"/>
                    <a:pt x="604" y="4"/>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5402650" y="878950"/>
              <a:ext cx="57100" cy="44300"/>
            </a:xfrm>
            <a:custGeom>
              <a:avLst/>
              <a:gdLst/>
              <a:ahLst/>
              <a:cxnLst/>
              <a:rect l="l" t="t" r="r" b="b"/>
              <a:pathLst>
                <a:path w="2284" h="1772" extrusionOk="0">
                  <a:moveTo>
                    <a:pt x="1141" y="0"/>
                  </a:moveTo>
                  <a:cubicBezTo>
                    <a:pt x="2" y="0"/>
                    <a:pt x="1" y="1771"/>
                    <a:pt x="1142" y="1771"/>
                  </a:cubicBezTo>
                  <a:cubicBezTo>
                    <a:pt x="2281" y="1771"/>
                    <a:pt x="2283" y="0"/>
                    <a:pt x="1142" y="0"/>
                  </a:cubicBezTo>
                  <a:cubicBezTo>
                    <a:pt x="1142"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5420200" y="861250"/>
              <a:ext cx="24100" cy="31000"/>
            </a:xfrm>
            <a:custGeom>
              <a:avLst/>
              <a:gdLst/>
              <a:ahLst/>
              <a:cxnLst/>
              <a:rect l="l" t="t" r="r" b="b"/>
              <a:pathLst>
                <a:path w="964" h="1240" extrusionOk="0">
                  <a:moveTo>
                    <a:pt x="483" y="199"/>
                  </a:moveTo>
                  <a:cubicBezTo>
                    <a:pt x="637" y="199"/>
                    <a:pt x="766" y="392"/>
                    <a:pt x="766" y="620"/>
                  </a:cubicBezTo>
                  <a:cubicBezTo>
                    <a:pt x="766" y="849"/>
                    <a:pt x="637" y="1042"/>
                    <a:pt x="483" y="1042"/>
                  </a:cubicBezTo>
                  <a:cubicBezTo>
                    <a:pt x="329" y="1042"/>
                    <a:pt x="199" y="849"/>
                    <a:pt x="199" y="620"/>
                  </a:cubicBezTo>
                  <a:cubicBezTo>
                    <a:pt x="199" y="392"/>
                    <a:pt x="328" y="199"/>
                    <a:pt x="483" y="199"/>
                  </a:cubicBezTo>
                  <a:close/>
                  <a:moveTo>
                    <a:pt x="483" y="1"/>
                  </a:moveTo>
                  <a:cubicBezTo>
                    <a:pt x="217" y="1"/>
                    <a:pt x="1" y="278"/>
                    <a:pt x="1" y="620"/>
                  </a:cubicBezTo>
                  <a:cubicBezTo>
                    <a:pt x="1" y="961"/>
                    <a:pt x="217" y="1240"/>
                    <a:pt x="483" y="1240"/>
                  </a:cubicBezTo>
                  <a:cubicBezTo>
                    <a:pt x="748" y="1240"/>
                    <a:pt x="964" y="961"/>
                    <a:pt x="964" y="620"/>
                  </a:cubicBezTo>
                  <a:cubicBezTo>
                    <a:pt x="964" y="278"/>
                    <a:pt x="748"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5434975" y="873425"/>
              <a:ext cx="32450" cy="27075"/>
            </a:xfrm>
            <a:custGeom>
              <a:avLst/>
              <a:gdLst/>
              <a:ahLst/>
              <a:cxnLst/>
              <a:rect l="l" t="t" r="r" b="b"/>
              <a:pathLst>
                <a:path w="1298" h="1083" extrusionOk="0">
                  <a:moveTo>
                    <a:pt x="787" y="198"/>
                  </a:moveTo>
                  <a:cubicBezTo>
                    <a:pt x="865" y="198"/>
                    <a:pt x="934" y="223"/>
                    <a:pt x="976" y="275"/>
                  </a:cubicBezTo>
                  <a:cubicBezTo>
                    <a:pt x="1074" y="395"/>
                    <a:pt x="1005" y="617"/>
                    <a:pt x="828" y="761"/>
                  </a:cubicBezTo>
                  <a:cubicBezTo>
                    <a:pt x="735" y="835"/>
                    <a:pt x="630" y="879"/>
                    <a:pt x="528" y="883"/>
                  </a:cubicBezTo>
                  <a:cubicBezTo>
                    <a:pt x="521" y="884"/>
                    <a:pt x="514" y="884"/>
                    <a:pt x="507" y="884"/>
                  </a:cubicBezTo>
                  <a:cubicBezTo>
                    <a:pt x="427" y="884"/>
                    <a:pt x="362" y="856"/>
                    <a:pt x="321" y="806"/>
                  </a:cubicBezTo>
                  <a:cubicBezTo>
                    <a:pt x="224" y="686"/>
                    <a:pt x="292" y="464"/>
                    <a:pt x="471" y="320"/>
                  </a:cubicBezTo>
                  <a:cubicBezTo>
                    <a:pt x="570" y="240"/>
                    <a:pt x="687" y="198"/>
                    <a:pt x="787" y="198"/>
                  </a:cubicBezTo>
                  <a:close/>
                  <a:moveTo>
                    <a:pt x="787" y="0"/>
                  </a:moveTo>
                  <a:cubicBezTo>
                    <a:pt x="641" y="0"/>
                    <a:pt x="482" y="56"/>
                    <a:pt x="345" y="167"/>
                  </a:cubicBezTo>
                  <a:cubicBezTo>
                    <a:pt x="80" y="382"/>
                    <a:pt x="0" y="724"/>
                    <a:pt x="167" y="930"/>
                  </a:cubicBezTo>
                  <a:cubicBezTo>
                    <a:pt x="246" y="1029"/>
                    <a:pt x="368" y="1083"/>
                    <a:pt x="510" y="1083"/>
                  </a:cubicBezTo>
                  <a:cubicBezTo>
                    <a:pt x="519" y="1083"/>
                    <a:pt x="528" y="1081"/>
                    <a:pt x="538" y="1081"/>
                  </a:cubicBezTo>
                  <a:cubicBezTo>
                    <a:pt x="680" y="1075"/>
                    <a:pt x="828" y="1016"/>
                    <a:pt x="951" y="914"/>
                  </a:cubicBezTo>
                  <a:cubicBezTo>
                    <a:pt x="1217" y="699"/>
                    <a:pt x="1298" y="357"/>
                    <a:pt x="1131" y="151"/>
                  </a:cubicBezTo>
                  <a:cubicBezTo>
                    <a:pt x="1049" y="50"/>
                    <a:pt x="924"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5438650" y="895850"/>
              <a:ext cx="33075" cy="24450"/>
            </a:xfrm>
            <a:custGeom>
              <a:avLst/>
              <a:gdLst/>
              <a:ahLst/>
              <a:cxnLst/>
              <a:rect l="l" t="t" r="r" b="b"/>
              <a:pathLst>
                <a:path w="1323" h="978" extrusionOk="0">
                  <a:moveTo>
                    <a:pt x="595" y="198"/>
                  </a:moveTo>
                  <a:cubicBezTo>
                    <a:pt x="636" y="198"/>
                    <a:pt x="678" y="203"/>
                    <a:pt x="721" y="212"/>
                  </a:cubicBezTo>
                  <a:cubicBezTo>
                    <a:pt x="944" y="259"/>
                    <a:pt x="1105" y="425"/>
                    <a:pt x="1074" y="577"/>
                  </a:cubicBezTo>
                  <a:cubicBezTo>
                    <a:pt x="1048" y="699"/>
                    <a:pt x="899" y="779"/>
                    <a:pt x="724" y="779"/>
                  </a:cubicBezTo>
                  <a:cubicBezTo>
                    <a:pt x="684" y="779"/>
                    <a:pt x="644" y="775"/>
                    <a:pt x="602" y="767"/>
                  </a:cubicBezTo>
                  <a:cubicBezTo>
                    <a:pt x="380" y="719"/>
                    <a:pt x="217" y="552"/>
                    <a:pt x="249" y="401"/>
                  </a:cubicBezTo>
                  <a:cubicBezTo>
                    <a:pt x="264" y="333"/>
                    <a:pt x="317" y="274"/>
                    <a:pt x="398" y="238"/>
                  </a:cubicBezTo>
                  <a:cubicBezTo>
                    <a:pt x="456" y="211"/>
                    <a:pt x="524" y="198"/>
                    <a:pt x="595" y="198"/>
                  </a:cubicBezTo>
                  <a:close/>
                  <a:moveTo>
                    <a:pt x="596" y="0"/>
                  </a:moveTo>
                  <a:cubicBezTo>
                    <a:pt x="497" y="0"/>
                    <a:pt x="401" y="19"/>
                    <a:pt x="317" y="58"/>
                  </a:cubicBezTo>
                  <a:cubicBezTo>
                    <a:pt x="176" y="120"/>
                    <a:pt x="84" y="229"/>
                    <a:pt x="55" y="360"/>
                  </a:cubicBezTo>
                  <a:cubicBezTo>
                    <a:pt x="0" y="620"/>
                    <a:pt x="227" y="889"/>
                    <a:pt x="562" y="960"/>
                  </a:cubicBezTo>
                  <a:cubicBezTo>
                    <a:pt x="617" y="971"/>
                    <a:pt x="671" y="978"/>
                    <a:pt x="725" y="978"/>
                  </a:cubicBezTo>
                  <a:cubicBezTo>
                    <a:pt x="993" y="978"/>
                    <a:pt x="1221" y="835"/>
                    <a:pt x="1268" y="617"/>
                  </a:cubicBezTo>
                  <a:cubicBezTo>
                    <a:pt x="1323" y="358"/>
                    <a:pt x="1096" y="89"/>
                    <a:pt x="761" y="17"/>
                  </a:cubicBezTo>
                  <a:cubicBezTo>
                    <a:pt x="706"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5426650" y="909600"/>
              <a:ext cx="29250" cy="29725"/>
            </a:xfrm>
            <a:custGeom>
              <a:avLst/>
              <a:gdLst/>
              <a:ahLst/>
              <a:cxnLst/>
              <a:rect l="l" t="t" r="r" b="b"/>
              <a:pathLst>
                <a:path w="1170" h="1189" extrusionOk="0">
                  <a:moveTo>
                    <a:pt x="483" y="199"/>
                  </a:moveTo>
                  <a:cubicBezTo>
                    <a:pt x="608" y="199"/>
                    <a:pt x="755" y="303"/>
                    <a:pt x="839" y="466"/>
                  </a:cubicBezTo>
                  <a:cubicBezTo>
                    <a:pt x="942" y="669"/>
                    <a:pt x="914" y="901"/>
                    <a:pt x="776" y="970"/>
                  </a:cubicBezTo>
                  <a:cubicBezTo>
                    <a:pt x="749" y="984"/>
                    <a:pt x="719" y="991"/>
                    <a:pt x="687" y="991"/>
                  </a:cubicBezTo>
                  <a:cubicBezTo>
                    <a:pt x="563" y="991"/>
                    <a:pt x="416" y="886"/>
                    <a:pt x="333" y="724"/>
                  </a:cubicBezTo>
                  <a:cubicBezTo>
                    <a:pt x="229" y="520"/>
                    <a:pt x="258" y="288"/>
                    <a:pt x="394" y="219"/>
                  </a:cubicBezTo>
                  <a:cubicBezTo>
                    <a:pt x="422" y="205"/>
                    <a:pt x="452" y="199"/>
                    <a:pt x="483" y="199"/>
                  </a:cubicBezTo>
                  <a:close/>
                  <a:moveTo>
                    <a:pt x="481" y="1"/>
                  </a:moveTo>
                  <a:cubicBezTo>
                    <a:pt x="420" y="1"/>
                    <a:pt x="360" y="14"/>
                    <a:pt x="304" y="42"/>
                  </a:cubicBezTo>
                  <a:cubicBezTo>
                    <a:pt x="67" y="163"/>
                    <a:pt x="1" y="509"/>
                    <a:pt x="156" y="814"/>
                  </a:cubicBezTo>
                  <a:cubicBezTo>
                    <a:pt x="275" y="1047"/>
                    <a:pt x="490" y="1189"/>
                    <a:pt x="690" y="1189"/>
                  </a:cubicBezTo>
                  <a:cubicBezTo>
                    <a:pt x="751" y="1189"/>
                    <a:pt x="811" y="1176"/>
                    <a:pt x="867" y="1147"/>
                  </a:cubicBezTo>
                  <a:cubicBezTo>
                    <a:pt x="1103" y="1026"/>
                    <a:pt x="1170" y="681"/>
                    <a:pt x="1015" y="376"/>
                  </a:cubicBezTo>
                  <a:cubicBezTo>
                    <a:pt x="896" y="142"/>
                    <a:pt x="681"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7"/>
            <p:cNvSpPr/>
            <p:nvPr/>
          </p:nvSpPr>
          <p:spPr>
            <a:xfrm>
              <a:off x="5405300" y="909000"/>
              <a:ext cx="27600" cy="29975"/>
            </a:xfrm>
            <a:custGeom>
              <a:avLst/>
              <a:gdLst/>
              <a:ahLst/>
              <a:cxnLst/>
              <a:rect l="l" t="t" r="r" b="b"/>
              <a:pathLst>
                <a:path w="1104" h="1199" extrusionOk="0">
                  <a:moveTo>
                    <a:pt x="672" y="197"/>
                  </a:moveTo>
                  <a:cubicBezTo>
                    <a:pt x="700" y="197"/>
                    <a:pt x="726" y="202"/>
                    <a:pt x="751" y="213"/>
                  </a:cubicBezTo>
                  <a:cubicBezTo>
                    <a:pt x="814" y="242"/>
                    <a:pt x="860" y="306"/>
                    <a:pt x="880" y="395"/>
                  </a:cubicBezTo>
                  <a:cubicBezTo>
                    <a:pt x="902" y="492"/>
                    <a:pt x="887" y="607"/>
                    <a:pt x="839" y="715"/>
                  </a:cubicBezTo>
                  <a:cubicBezTo>
                    <a:pt x="762" y="887"/>
                    <a:pt x="615" y="1001"/>
                    <a:pt x="487" y="1001"/>
                  </a:cubicBezTo>
                  <a:cubicBezTo>
                    <a:pt x="459" y="1001"/>
                    <a:pt x="433" y="996"/>
                    <a:pt x="408" y="985"/>
                  </a:cubicBezTo>
                  <a:cubicBezTo>
                    <a:pt x="267" y="922"/>
                    <a:pt x="228" y="693"/>
                    <a:pt x="321" y="484"/>
                  </a:cubicBezTo>
                  <a:cubicBezTo>
                    <a:pt x="397" y="312"/>
                    <a:pt x="544" y="197"/>
                    <a:pt x="672" y="197"/>
                  </a:cubicBezTo>
                  <a:close/>
                  <a:moveTo>
                    <a:pt x="674" y="0"/>
                  </a:moveTo>
                  <a:cubicBezTo>
                    <a:pt x="468" y="0"/>
                    <a:pt x="250" y="156"/>
                    <a:pt x="140" y="404"/>
                  </a:cubicBezTo>
                  <a:cubicBezTo>
                    <a:pt x="0" y="716"/>
                    <a:pt x="85" y="1058"/>
                    <a:pt x="327" y="1166"/>
                  </a:cubicBezTo>
                  <a:cubicBezTo>
                    <a:pt x="378" y="1188"/>
                    <a:pt x="431" y="1198"/>
                    <a:pt x="485" y="1198"/>
                  </a:cubicBezTo>
                  <a:cubicBezTo>
                    <a:pt x="692" y="1198"/>
                    <a:pt x="910" y="1042"/>
                    <a:pt x="1020" y="795"/>
                  </a:cubicBezTo>
                  <a:cubicBezTo>
                    <a:pt x="1084" y="649"/>
                    <a:pt x="1104" y="491"/>
                    <a:pt x="1074" y="352"/>
                  </a:cubicBezTo>
                  <a:cubicBezTo>
                    <a:pt x="1040" y="200"/>
                    <a:pt x="954" y="87"/>
                    <a:pt x="831" y="34"/>
                  </a:cubicBezTo>
                  <a:cubicBezTo>
                    <a:pt x="781" y="11"/>
                    <a:pt x="728" y="0"/>
                    <a:pt x="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7"/>
            <p:cNvSpPr/>
            <p:nvPr/>
          </p:nvSpPr>
          <p:spPr>
            <a:xfrm>
              <a:off x="5390800" y="894650"/>
              <a:ext cx="32525" cy="24650"/>
            </a:xfrm>
            <a:custGeom>
              <a:avLst/>
              <a:gdLst/>
              <a:ahLst/>
              <a:cxnLst/>
              <a:rect l="l" t="t" r="r" b="b"/>
              <a:pathLst>
                <a:path w="1301" h="986" extrusionOk="0">
                  <a:moveTo>
                    <a:pt x="713" y="198"/>
                  </a:moveTo>
                  <a:cubicBezTo>
                    <a:pt x="774" y="198"/>
                    <a:pt x="832" y="209"/>
                    <a:pt x="884" y="228"/>
                  </a:cubicBezTo>
                  <a:cubicBezTo>
                    <a:pt x="967" y="261"/>
                    <a:pt x="1023" y="316"/>
                    <a:pt x="1041" y="383"/>
                  </a:cubicBezTo>
                  <a:cubicBezTo>
                    <a:pt x="1080" y="532"/>
                    <a:pt x="928" y="708"/>
                    <a:pt x="706" y="768"/>
                  </a:cubicBezTo>
                  <a:cubicBezTo>
                    <a:pt x="655" y="781"/>
                    <a:pt x="604" y="788"/>
                    <a:pt x="554" y="788"/>
                  </a:cubicBezTo>
                  <a:cubicBezTo>
                    <a:pt x="494" y="788"/>
                    <a:pt x="435" y="778"/>
                    <a:pt x="383" y="757"/>
                  </a:cubicBezTo>
                  <a:cubicBezTo>
                    <a:pt x="300" y="725"/>
                    <a:pt x="244" y="670"/>
                    <a:pt x="226" y="602"/>
                  </a:cubicBezTo>
                  <a:cubicBezTo>
                    <a:pt x="209" y="535"/>
                    <a:pt x="230" y="459"/>
                    <a:pt x="286" y="389"/>
                  </a:cubicBezTo>
                  <a:cubicBezTo>
                    <a:pt x="348" y="310"/>
                    <a:pt x="446" y="249"/>
                    <a:pt x="561" y="219"/>
                  </a:cubicBezTo>
                  <a:cubicBezTo>
                    <a:pt x="611" y="205"/>
                    <a:pt x="663" y="198"/>
                    <a:pt x="713" y="198"/>
                  </a:cubicBezTo>
                  <a:close/>
                  <a:moveTo>
                    <a:pt x="711" y="0"/>
                  </a:moveTo>
                  <a:cubicBezTo>
                    <a:pt x="644" y="0"/>
                    <a:pt x="576" y="9"/>
                    <a:pt x="508" y="28"/>
                  </a:cubicBezTo>
                  <a:cubicBezTo>
                    <a:pt x="353" y="69"/>
                    <a:pt x="219" y="154"/>
                    <a:pt x="131" y="265"/>
                  </a:cubicBezTo>
                  <a:cubicBezTo>
                    <a:pt x="34" y="386"/>
                    <a:pt x="0" y="524"/>
                    <a:pt x="35" y="653"/>
                  </a:cubicBezTo>
                  <a:cubicBezTo>
                    <a:pt x="69" y="783"/>
                    <a:pt x="168" y="886"/>
                    <a:pt x="312" y="942"/>
                  </a:cubicBezTo>
                  <a:cubicBezTo>
                    <a:pt x="386" y="971"/>
                    <a:pt x="469" y="985"/>
                    <a:pt x="554" y="985"/>
                  </a:cubicBezTo>
                  <a:cubicBezTo>
                    <a:pt x="620" y="985"/>
                    <a:pt x="690" y="976"/>
                    <a:pt x="759" y="958"/>
                  </a:cubicBezTo>
                  <a:cubicBezTo>
                    <a:pt x="1088" y="869"/>
                    <a:pt x="1301" y="589"/>
                    <a:pt x="1232" y="333"/>
                  </a:cubicBezTo>
                  <a:cubicBezTo>
                    <a:pt x="1196" y="202"/>
                    <a:pt x="1099" y="101"/>
                    <a:pt x="955" y="45"/>
                  </a:cubicBezTo>
                  <a:cubicBezTo>
                    <a:pt x="880" y="15"/>
                    <a:pt x="797"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396625" y="872700"/>
              <a:ext cx="31400" cy="26725"/>
            </a:xfrm>
            <a:custGeom>
              <a:avLst/>
              <a:gdLst/>
              <a:ahLst/>
              <a:cxnLst/>
              <a:rect l="l" t="t" r="r" b="b"/>
              <a:pathLst>
                <a:path w="1256" h="1069" extrusionOk="0">
                  <a:moveTo>
                    <a:pt x="462" y="198"/>
                  </a:moveTo>
                  <a:cubicBezTo>
                    <a:pt x="562" y="198"/>
                    <a:pt x="670" y="236"/>
                    <a:pt x="764" y="305"/>
                  </a:cubicBezTo>
                  <a:cubicBezTo>
                    <a:pt x="949" y="439"/>
                    <a:pt x="1030" y="657"/>
                    <a:pt x="939" y="782"/>
                  </a:cubicBezTo>
                  <a:cubicBezTo>
                    <a:pt x="898" y="838"/>
                    <a:pt x="827" y="871"/>
                    <a:pt x="737" y="871"/>
                  </a:cubicBezTo>
                  <a:lnTo>
                    <a:pt x="734" y="871"/>
                  </a:lnTo>
                  <a:cubicBezTo>
                    <a:pt x="634" y="871"/>
                    <a:pt x="527" y="833"/>
                    <a:pt x="432" y="764"/>
                  </a:cubicBezTo>
                  <a:cubicBezTo>
                    <a:pt x="335" y="695"/>
                    <a:pt x="266" y="603"/>
                    <a:pt x="235" y="507"/>
                  </a:cubicBezTo>
                  <a:cubicBezTo>
                    <a:pt x="208" y="421"/>
                    <a:pt x="215" y="343"/>
                    <a:pt x="257" y="287"/>
                  </a:cubicBezTo>
                  <a:cubicBezTo>
                    <a:pt x="298" y="229"/>
                    <a:pt x="369" y="198"/>
                    <a:pt x="459" y="198"/>
                  </a:cubicBezTo>
                  <a:close/>
                  <a:moveTo>
                    <a:pt x="459" y="0"/>
                  </a:moveTo>
                  <a:cubicBezTo>
                    <a:pt x="304" y="0"/>
                    <a:pt x="175" y="61"/>
                    <a:pt x="97" y="169"/>
                  </a:cubicBezTo>
                  <a:cubicBezTo>
                    <a:pt x="17" y="279"/>
                    <a:pt x="0" y="420"/>
                    <a:pt x="47" y="567"/>
                  </a:cubicBezTo>
                  <a:cubicBezTo>
                    <a:pt x="90" y="702"/>
                    <a:pt x="186" y="830"/>
                    <a:pt x="315" y="924"/>
                  </a:cubicBezTo>
                  <a:cubicBezTo>
                    <a:pt x="444" y="1016"/>
                    <a:pt x="592" y="1069"/>
                    <a:pt x="734" y="1069"/>
                  </a:cubicBezTo>
                  <a:lnTo>
                    <a:pt x="738" y="1069"/>
                  </a:lnTo>
                  <a:cubicBezTo>
                    <a:pt x="892" y="1067"/>
                    <a:pt x="1021" y="1007"/>
                    <a:pt x="1099" y="898"/>
                  </a:cubicBezTo>
                  <a:cubicBezTo>
                    <a:pt x="1255" y="683"/>
                    <a:pt x="1158" y="345"/>
                    <a:pt x="881" y="145"/>
                  </a:cubicBezTo>
                  <a:cubicBezTo>
                    <a:pt x="751" y="50"/>
                    <a:pt x="599" y="4"/>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495600" y="878950"/>
              <a:ext cx="57075" cy="44300"/>
            </a:xfrm>
            <a:custGeom>
              <a:avLst/>
              <a:gdLst/>
              <a:ahLst/>
              <a:cxnLst/>
              <a:rect l="l" t="t" r="r" b="b"/>
              <a:pathLst>
                <a:path w="2283" h="1772" extrusionOk="0">
                  <a:moveTo>
                    <a:pt x="1140" y="0"/>
                  </a:moveTo>
                  <a:cubicBezTo>
                    <a:pt x="1" y="0"/>
                    <a:pt x="1" y="1771"/>
                    <a:pt x="1142" y="1771"/>
                  </a:cubicBezTo>
                  <a:cubicBezTo>
                    <a:pt x="2280"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513125" y="861250"/>
              <a:ext cx="24125" cy="31000"/>
            </a:xfrm>
            <a:custGeom>
              <a:avLst/>
              <a:gdLst/>
              <a:ahLst/>
              <a:cxnLst/>
              <a:rect l="l" t="t" r="r" b="b"/>
              <a:pathLst>
                <a:path w="965" h="1240" extrusionOk="0">
                  <a:moveTo>
                    <a:pt x="482" y="199"/>
                  </a:moveTo>
                  <a:cubicBezTo>
                    <a:pt x="636" y="199"/>
                    <a:pt x="766" y="392"/>
                    <a:pt x="766" y="620"/>
                  </a:cubicBezTo>
                  <a:cubicBezTo>
                    <a:pt x="766" y="849"/>
                    <a:pt x="636" y="1042"/>
                    <a:pt x="482" y="1042"/>
                  </a:cubicBezTo>
                  <a:cubicBezTo>
                    <a:pt x="328" y="1042"/>
                    <a:pt x="198" y="849"/>
                    <a:pt x="198" y="620"/>
                  </a:cubicBezTo>
                  <a:cubicBezTo>
                    <a:pt x="198" y="392"/>
                    <a:pt x="328" y="199"/>
                    <a:pt x="482" y="199"/>
                  </a:cubicBezTo>
                  <a:close/>
                  <a:moveTo>
                    <a:pt x="482" y="1"/>
                  </a:moveTo>
                  <a:cubicBezTo>
                    <a:pt x="216" y="1"/>
                    <a:pt x="0" y="278"/>
                    <a:pt x="0" y="620"/>
                  </a:cubicBezTo>
                  <a:cubicBezTo>
                    <a:pt x="0" y="961"/>
                    <a:pt x="216" y="1240"/>
                    <a:pt x="482" y="1240"/>
                  </a:cubicBezTo>
                  <a:cubicBezTo>
                    <a:pt x="748" y="1240"/>
                    <a:pt x="964" y="961"/>
                    <a:pt x="964" y="620"/>
                  </a:cubicBezTo>
                  <a:cubicBezTo>
                    <a:pt x="964" y="278"/>
                    <a:pt x="748"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527900" y="873425"/>
              <a:ext cx="32450" cy="27075"/>
            </a:xfrm>
            <a:custGeom>
              <a:avLst/>
              <a:gdLst/>
              <a:ahLst/>
              <a:cxnLst/>
              <a:rect l="l" t="t" r="r" b="b"/>
              <a:pathLst>
                <a:path w="1298" h="1083" extrusionOk="0">
                  <a:moveTo>
                    <a:pt x="788" y="198"/>
                  </a:moveTo>
                  <a:cubicBezTo>
                    <a:pt x="866" y="198"/>
                    <a:pt x="934" y="223"/>
                    <a:pt x="977" y="275"/>
                  </a:cubicBezTo>
                  <a:cubicBezTo>
                    <a:pt x="1073" y="395"/>
                    <a:pt x="1005" y="617"/>
                    <a:pt x="827" y="761"/>
                  </a:cubicBezTo>
                  <a:cubicBezTo>
                    <a:pt x="736" y="835"/>
                    <a:pt x="629" y="879"/>
                    <a:pt x="528" y="883"/>
                  </a:cubicBezTo>
                  <a:cubicBezTo>
                    <a:pt x="521" y="884"/>
                    <a:pt x="514" y="884"/>
                    <a:pt x="507" y="884"/>
                  </a:cubicBezTo>
                  <a:cubicBezTo>
                    <a:pt x="426" y="884"/>
                    <a:pt x="361" y="856"/>
                    <a:pt x="321" y="806"/>
                  </a:cubicBezTo>
                  <a:cubicBezTo>
                    <a:pt x="224" y="686"/>
                    <a:pt x="293" y="464"/>
                    <a:pt x="470" y="320"/>
                  </a:cubicBezTo>
                  <a:cubicBezTo>
                    <a:pt x="570" y="240"/>
                    <a:pt x="687" y="198"/>
                    <a:pt x="788" y="198"/>
                  </a:cubicBezTo>
                  <a:close/>
                  <a:moveTo>
                    <a:pt x="787" y="0"/>
                  </a:moveTo>
                  <a:cubicBezTo>
                    <a:pt x="641" y="0"/>
                    <a:pt x="482" y="56"/>
                    <a:pt x="346" y="167"/>
                  </a:cubicBezTo>
                  <a:cubicBezTo>
                    <a:pt x="80" y="382"/>
                    <a:pt x="1" y="724"/>
                    <a:pt x="167" y="930"/>
                  </a:cubicBezTo>
                  <a:cubicBezTo>
                    <a:pt x="247" y="1029"/>
                    <a:pt x="368" y="1083"/>
                    <a:pt x="510" y="1083"/>
                  </a:cubicBezTo>
                  <a:cubicBezTo>
                    <a:pt x="519" y="1083"/>
                    <a:pt x="528" y="1081"/>
                    <a:pt x="538" y="1081"/>
                  </a:cubicBezTo>
                  <a:cubicBezTo>
                    <a:pt x="681" y="1075"/>
                    <a:pt x="828" y="1016"/>
                    <a:pt x="952" y="914"/>
                  </a:cubicBezTo>
                  <a:cubicBezTo>
                    <a:pt x="1218" y="699"/>
                    <a:pt x="1297" y="357"/>
                    <a:pt x="1130" y="151"/>
                  </a:cubicBezTo>
                  <a:cubicBezTo>
                    <a:pt x="1049" y="50"/>
                    <a:pt x="924"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532250" y="895850"/>
              <a:ext cx="32425" cy="24450"/>
            </a:xfrm>
            <a:custGeom>
              <a:avLst/>
              <a:gdLst/>
              <a:ahLst/>
              <a:cxnLst/>
              <a:rect l="l" t="t" r="r" b="b"/>
              <a:pathLst>
                <a:path w="1297" h="978" extrusionOk="0">
                  <a:moveTo>
                    <a:pt x="568" y="197"/>
                  </a:moveTo>
                  <a:cubicBezTo>
                    <a:pt x="610" y="197"/>
                    <a:pt x="652" y="203"/>
                    <a:pt x="693" y="212"/>
                  </a:cubicBezTo>
                  <a:cubicBezTo>
                    <a:pt x="917" y="259"/>
                    <a:pt x="1079" y="425"/>
                    <a:pt x="1048" y="577"/>
                  </a:cubicBezTo>
                  <a:cubicBezTo>
                    <a:pt x="1032" y="644"/>
                    <a:pt x="980" y="703"/>
                    <a:pt x="898" y="739"/>
                  </a:cubicBezTo>
                  <a:cubicBezTo>
                    <a:pt x="839" y="766"/>
                    <a:pt x="770" y="779"/>
                    <a:pt x="699" y="779"/>
                  </a:cubicBezTo>
                  <a:cubicBezTo>
                    <a:pt x="659" y="779"/>
                    <a:pt x="617" y="775"/>
                    <a:pt x="576" y="767"/>
                  </a:cubicBezTo>
                  <a:cubicBezTo>
                    <a:pt x="460" y="742"/>
                    <a:pt x="360" y="686"/>
                    <a:pt x="292" y="612"/>
                  </a:cubicBezTo>
                  <a:cubicBezTo>
                    <a:pt x="232" y="544"/>
                    <a:pt x="207" y="470"/>
                    <a:pt x="222" y="401"/>
                  </a:cubicBezTo>
                  <a:cubicBezTo>
                    <a:pt x="237" y="333"/>
                    <a:pt x="289" y="274"/>
                    <a:pt x="371" y="238"/>
                  </a:cubicBezTo>
                  <a:cubicBezTo>
                    <a:pt x="430" y="212"/>
                    <a:pt x="498" y="197"/>
                    <a:pt x="568" y="197"/>
                  </a:cubicBezTo>
                  <a:close/>
                  <a:moveTo>
                    <a:pt x="568" y="0"/>
                  </a:moveTo>
                  <a:cubicBezTo>
                    <a:pt x="469" y="0"/>
                    <a:pt x="374" y="19"/>
                    <a:pt x="291" y="57"/>
                  </a:cubicBezTo>
                  <a:cubicBezTo>
                    <a:pt x="150" y="120"/>
                    <a:pt x="56" y="229"/>
                    <a:pt x="29" y="360"/>
                  </a:cubicBezTo>
                  <a:cubicBezTo>
                    <a:pt x="0" y="492"/>
                    <a:pt x="42" y="627"/>
                    <a:pt x="145" y="743"/>
                  </a:cubicBezTo>
                  <a:cubicBezTo>
                    <a:pt x="240" y="849"/>
                    <a:pt x="378" y="927"/>
                    <a:pt x="534" y="960"/>
                  </a:cubicBezTo>
                  <a:cubicBezTo>
                    <a:pt x="590" y="971"/>
                    <a:pt x="645" y="978"/>
                    <a:pt x="700" y="978"/>
                  </a:cubicBezTo>
                  <a:cubicBezTo>
                    <a:pt x="800" y="978"/>
                    <a:pt x="895" y="958"/>
                    <a:pt x="980" y="921"/>
                  </a:cubicBezTo>
                  <a:cubicBezTo>
                    <a:pt x="1121" y="857"/>
                    <a:pt x="1213" y="749"/>
                    <a:pt x="1240" y="617"/>
                  </a:cubicBezTo>
                  <a:cubicBezTo>
                    <a:pt x="1297" y="358"/>
                    <a:pt x="1068" y="88"/>
                    <a:pt x="735" y="17"/>
                  </a:cubicBezTo>
                  <a:cubicBezTo>
                    <a:pt x="679" y="6"/>
                    <a:pt x="623"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519600" y="909600"/>
              <a:ext cx="29250" cy="29725"/>
            </a:xfrm>
            <a:custGeom>
              <a:avLst/>
              <a:gdLst/>
              <a:ahLst/>
              <a:cxnLst/>
              <a:rect l="l" t="t" r="r" b="b"/>
              <a:pathLst>
                <a:path w="1170" h="1189" extrusionOk="0">
                  <a:moveTo>
                    <a:pt x="482" y="199"/>
                  </a:moveTo>
                  <a:cubicBezTo>
                    <a:pt x="607" y="199"/>
                    <a:pt x="755" y="303"/>
                    <a:pt x="837" y="466"/>
                  </a:cubicBezTo>
                  <a:cubicBezTo>
                    <a:pt x="941" y="669"/>
                    <a:pt x="913" y="901"/>
                    <a:pt x="776" y="970"/>
                  </a:cubicBezTo>
                  <a:cubicBezTo>
                    <a:pt x="748" y="984"/>
                    <a:pt x="718" y="991"/>
                    <a:pt x="687" y="991"/>
                  </a:cubicBezTo>
                  <a:cubicBezTo>
                    <a:pt x="562" y="991"/>
                    <a:pt x="415" y="886"/>
                    <a:pt x="331" y="724"/>
                  </a:cubicBezTo>
                  <a:cubicBezTo>
                    <a:pt x="228" y="520"/>
                    <a:pt x="256" y="288"/>
                    <a:pt x="393" y="219"/>
                  </a:cubicBezTo>
                  <a:cubicBezTo>
                    <a:pt x="420" y="205"/>
                    <a:pt x="450" y="199"/>
                    <a:pt x="482" y="199"/>
                  </a:cubicBezTo>
                  <a:close/>
                  <a:moveTo>
                    <a:pt x="480" y="1"/>
                  </a:moveTo>
                  <a:cubicBezTo>
                    <a:pt x="419" y="1"/>
                    <a:pt x="358" y="14"/>
                    <a:pt x="303" y="42"/>
                  </a:cubicBezTo>
                  <a:cubicBezTo>
                    <a:pt x="67" y="163"/>
                    <a:pt x="0" y="509"/>
                    <a:pt x="155" y="814"/>
                  </a:cubicBezTo>
                  <a:cubicBezTo>
                    <a:pt x="274" y="1047"/>
                    <a:pt x="489" y="1189"/>
                    <a:pt x="688" y="1189"/>
                  </a:cubicBezTo>
                  <a:cubicBezTo>
                    <a:pt x="750" y="1189"/>
                    <a:pt x="810" y="1176"/>
                    <a:pt x="866" y="1147"/>
                  </a:cubicBezTo>
                  <a:cubicBezTo>
                    <a:pt x="1103" y="1026"/>
                    <a:pt x="1169" y="681"/>
                    <a:pt x="1014" y="376"/>
                  </a:cubicBezTo>
                  <a:cubicBezTo>
                    <a:pt x="895" y="142"/>
                    <a:pt x="680"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498225" y="909000"/>
              <a:ext cx="27625" cy="29975"/>
            </a:xfrm>
            <a:custGeom>
              <a:avLst/>
              <a:gdLst/>
              <a:ahLst/>
              <a:cxnLst/>
              <a:rect l="l" t="t" r="r" b="b"/>
              <a:pathLst>
                <a:path w="1105" h="1199" extrusionOk="0">
                  <a:moveTo>
                    <a:pt x="673" y="197"/>
                  </a:moveTo>
                  <a:cubicBezTo>
                    <a:pt x="700" y="197"/>
                    <a:pt x="727" y="202"/>
                    <a:pt x="751" y="213"/>
                  </a:cubicBezTo>
                  <a:cubicBezTo>
                    <a:pt x="815" y="242"/>
                    <a:pt x="861" y="306"/>
                    <a:pt x="880" y="395"/>
                  </a:cubicBezTo>
                  <a:cubicBezTo>
                    <a:pt x="901" y="492"/>
                    <a:pt x="887" y="607"/>
                    <a:pt x="838" y="715"/>
                  </a:cubicBezTo>
                  <a:cubicBezTo>
                    <a:pt x="762" y="887"/>
                    <a:pt x="614" y="1001"/>
                    <a:pt x="487" y="1001"/>
                  </a:cubicBezTo>
                  <a:cubicBezTo>
                    <a:pt x="459" y="1001"/>
                    <a:pt x="433" y="996"/>
                    <a:pt x="408" y="985"/>
                  </a:cubicBezTo>
                  <a:cubicBezTo>
                    <a:pt x="268" y="922"/>
                    <a:pt x="227" y="693"/>
                    <a:pt x="320" y="484"/>
                  </a:cubicBezTo>
                  <a:cubicBezTo>
                    <a:pt x="397" y="312"/>
                    <a:pt x="545" y="197"/>
                    <a:pt x="673" y="197"/>
                  </a:cubicBezTo>
                  <a:close/>
                  <a:moveTo>
                    <a:pt x="674" y="0"/>
                  </a:moveTo>
                  <a:cubicBezTo>
                    <a:pt x="467" y="0"/>
                    <a:pt x="249" y="156"/>
                    <a:pt x="139" y="404"/>
                  </a:cubicBezTo>
                  <a:cubicBezTo>
                    <a:pt x="1" y="716"/>
                    <a:pt x="85" y="1058"/>
                    <a:pt x="328" y="1166"/>
                  </a:cubicBezTo>
                  <a:cubicBezTo>
                    <a:pt x="379" y="1188"/>
                    <a:pt x="431" y="1198"/>
                    <a:pt x="485" y="1198"/>
                  </a:cubicBezTo>
                  <a:cubicBezTo>
                    <a:pt x="691" y="1198"/>
                    <a:pt x="910" y="1042"/>
                    <a:pt x="1020" y="795"/>
                  </a:cubicBezTo>
                  <a:cubicBezTo>
                    <a:pt x="1085" y="649"/>
                    <a:pt x="1104" y="491"/>
                    <a:pt x="1073" y="352"/>
                  </a:cubicBezTo>
                  <a:cubicBezTo>
                    <a:pt x="1040" y="200"/>
                    <a:pt x="954" y="87"/>
                    <a:pt x="832" y="34"/>
                  </a:cubicBezTo>
                  <a:cubicBezTo>
                    <a:pt x="781" y="11"/>
                    <a:pt x="728" y="0"/>
                    <a:pt x="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483700" y="894650"/>
              <a:ext cx="32525" cy="24650"/>
            </a:xfrm>
            <a:custGeom>
              <a:avLst/>
              <a:gdLst/>
              <a:ahLst/>
              <a:cxnLst/>
              <a:rect l="l" t="t" r="r" b="b"/>
              <a:pathLst>
                <a:path w="1301" h="986" extrusionOk="0">
                  <a:moveTo>
                    <a:pt x="715" y="198"/>
                  </a:moveTo>
                  <a:cubicBezTo>
                    <a:pt x="774" y="198"/>
                    <a:pt x="832" y="209"/>
                    <a:pt x="884" y="228"/>
                  </a:cubicBezTo>
                  <a:cubicBezTo>
                    <a:pt x="967" y="261"/>
                    <a:pt x="1023" y="316"/>
                    <a:pt x="1042" y="383"/>
                  </a:cubicBezTo>
                  <a:cubicBezTo>
                    <a:pt x="1082" y="532"/>
                    <a:pt x="928" y="708"/>
                    <a:pt x="708" y="768"/>
                  </a:cubicBezTo>
                  <a:cubicBezTo>
                    <a:pt x="657" y="781"/>
                    <a:pt x="605" y="788"/>
                    <a:pt x="555" y="788"/>
                  </a:cubicBezTo>
                  <a:cubicBezTo>
                    <a:pt x="494" y="788"/>
                    <a:pt x="436" y="778"/>
                    <a:pt x="385" y="757"/>
                  </a:cubicBezTo>
                  <a:cubicBezTo>
                    <a:pt x="301" y="725"/>
                    <a:pt x="245" y="670"/>
                    <a:pt x="227" y="602"/>
                  </a:cubicBezTo>
                  <a:cubicBezTo>
                    <a:pt x="209" y="535"/>
                    <a:pt x="230" y="459"/>
                    <a:pt x="286" y="389"/>
                  </a:cubicBezTo>
                  <a:cubicBezTo>
                    <a:pt x="350" y="310"/>
                    <a:pt x="447" y="249"/>
                    <a:pt x="561" y="219"/>
                  </a:cubicBezTo>
                  <a:cubicBezTo>
                    <a:pt x="613" y="205"/>
                    <a:pt x="665" y="198"/>
                    <a:pt x="715" y="198"/>
                  </a:cubicBezTo>
                  <a:close/>
                  <a:moveTo>
                    <a:pt x="712" y="0"/>
                  </a:moveTo>
                  <a:cubicBezTo>
                    <a:pt x="646" y="0"/>
                    <a:pt x="577" y="9"/>
                    <a:pt x="510" y="28"/>
                  </a:cubicBezTo>
                  <a:cubicBezTo>
                    <a:pt x="355" y="69"/>
                    <a:pt x="221" y="154"/>
                    <a:pt x="131" y="265"/>
                  </a:cubicBezTo>
                  <a:cubicBezTo>
                    <a:pt x="34" y="386"/>
                    <a:pt x="0" y="524"/>
                    <a:pt x="36" y="653"/>
                  </a:cubicBezTo>
                  <a:cubicBezTo>
                    <a:pt x="71" y="783"/>
                    <a:pt x="169" y="886"/>
                    <a:pt x="313" y="942"/>
                  </a:cubicBezTo>
                  <a:cubicBezTo>
                    <a:pt x="387" y="971"/>
                    <a:pt x="470" y="985"/>
                    <a:pt x="556" y="985"/>
                  </a:cubicBezTo>
                  <a:cubicBezTo>
                    <a:pt x="622" y="985"/>
                    <a:pt x="691" y="976"/>
                    <a:pt x="759" y="958"/>
                  </a:cubicBezTo>
                  <a:cubicBezTo>
                    <a:pt x="1090" y="869"/>
                    <a:pt x="1301" y="589"/>
                    <a:pt x="1233" y="333"/>
                  </a:cubicBezTo>
                  <a:cubicBezTo>
                    <a:pt x="1198" y="202"/>
                    <a:pt x="1099" y="101"/>
                    <a:pt x="956" y="45"/>
                  </a:cubicBezTo>
                  <a:cubicBezTo>
                    <a:pt x="881" y="15"/>
                    <a:pt x="798"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489525" y="872700"/>
              <a:ext cx="31425" cy="26725"/>
            </a:xfrm>
            <a:custGeom>
              <a:avLst/>
              <a:gdLst/>
              <a:ahLst/>
              <a:cxnLst/>
              <a:rect l="l" t="t" r="r" b="b"/>
              <a:pathLst>
                <a:path w="1257" h="1069" extrusionOk="0">
                  <a:moveTo>
                    <a:pt x="463" y="198"/>
                  </a:moveTo>
                  <a:cubicBezTo>
                    <a:pt x="564" y="198"/>
                    <a:pt x="670" y="236"/>
                    <a:pt x="766" y="305"/>
                  </a:cubicBezTo>
                  <a:cubicBezTo>
                    <a:pt x="951" y="439"/>
                    <a:pt x="1030" y="657"/>
                    <a:pt x="940" y="782"/>
                  </a:cubicBezTo>
                  <a:cubicBezTo>
                    <a:pt x="899" y="838"/>
                    <a:pt x="827" y="871"/>
                    <a:pt x="737" y="871"/>
                  </a:cubicBezTo>
                  <a:cubicBezTo>
                    <a:pt x="631" y="864"/>
                    <a:pt x="528" y="833"/>
                    <a:pt x="432" y="764"/>
                  </a:cubicBezTo>
                  <a:cubicBezTo>
                    <a:pt x="337" y="695"/>
                    <a:pt x="267" y="603"/>
                    <a:pt x="237" y="507"/>
                  </a:cubicBezTo>
                  <a:cubicBezTo>
                    <a:pt x="209" y="421"/>
                    <a:pt x="217" y="343"/>
                    <a:pt x="257" y="287"/>
                  </a:cubicBezTo>
                  <a:cubicBezTo>
                    <a:pt x="299" y="229"/>
                    <a:pt x="371" y="198"/>
                    <a:pt x="461" y="198"/>
                  </a:cubicBezTo>
                  <a:close/>
                  <a:moveTo>
                    <a:pt x="459" y="0"/>
                  </a:moveTo>
                  <a:cubicBezTo>
                    <a:pt x="306" y="0"/>
                    <a:pt x="177" y="61"/>
                    <a:pt x="97" y="169"/>
                  </a:cubicBezTo>
                  <a:cubicBezTo>
                    <a:pt x="19" y="279"/>
                    <a:pt x="1" y="420"/>
                    <a:pt x="48" y="567"/>
                  </a:cubicBezTo>
                  <a:cubicBezTo>
                    <a:pt x="91" y="702"/>
                    <a:pt x="187" y="830"/>
                    <a:pt x="316" y="924"/>
                  </a:cubicBezTo>
                  <a:cubicBezTo>
                    <a:pt x="445" y="1016"/>
                    <a:pt x="594" y="1069"/>
                    <a:pt x="736" y="1069"/>
                  </a:cubicBezTo>
                  <a:lnTo>
                    <a:pt x="738" y="1069"/>
                  </a:lnTo>
                  <a:cubicBezTo>
                    <a:pt x="893" y="1067"/>
                    <a:pt x="1021" y="1007"/>
                    <a:pt x="1100" y="898"/>
                  </a:cubicBezTo>
                  <a:cubicBezTo>
                    <a:pt x="1257" y="683"/>
                    <a:pt x="1158" y="345"/>
                    <a:pt x="882" y="145"/>
                  </a:cubicBezTo>
                  <a:cubicBezTo>
                    <a:pt x="753" y="50"/>
                    <a:pt x="607" y="4"/>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588500" y="878950"/>
              <a:ext cx="57100" cy="44300"/>
            </a:xfrm>
            <a:custGeom>
              <a:avLst/>
              <a:gdLst/>
              <a:ahLst/>
              <a:cxnLst/>
              <a:rect l="l" t="t" r="r" b="b"/>
              <a:pathLst>
                <a:path w="2284" h="1772" extrusionOk="0">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606050" y="861250"/>
              <a:ext cx="24125" cy="31000"/>
            </a:xfrm>
            <a:custGeom>
              <a:avLst/>
              <a:gdLst/>
              <a:ahLst/>
              <a:cxnLst/>
              <a:rect l="l" t="t" r="r" b="b"/>
              <a:pathLst>
                <a:path w="965" h="1240" extrusionOk="0">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620800" y="873425"/>
              <a:ext cx="32475" cy="27075"/>
            </a:xfrm>
            <a:custGeom>
              <a:avLst/>
              <a:gdLst/>
              <a:ahLst/>
              <a:cxnLst/>
              <a:rect l="l" t="t" r="r" b="b"/>
              <a:pathLst>
                <a:path w="1299" h="1083" extrusionOk="0">
                  <a:moveTo>
                    <a:pt x="788" y="198"/>
                  </a:moveTo>
                  <a:cubicBezTo>
                    <a:pt x="867" y="198"/>
                    <a:pt x="935" y="223"/>
                    <a:pt x="977" y="275"/>
                  </a:cubicBezTo>
                  <a:cubicBezTo>
                    <a:pt x="1075" y="395"/>
                    <a:pt x="1006" y="617"/>
                    <a:pt x="828" y="761"/>
                  </a:cubicBezTo>
                  <a:cubicBezTo>
                    <a:pt x="736" y="835"/>
                    <a:pt x="630" y="879"/>
                    <a:pt x="529" y="883"/>
                  </a:cubicBezTo>
                  <a:cubicBezTo>
                    <a:pt x="522" y="884"/>
                    <a:pt x="515" y="884"/>
                    <a:pt x="508" y="884"/>
                  </a:cubicBezTo>
                  <a:cubicBezTo>
                    <a:pt x="428" y="884"/>
                    <a:pt x="362" y="856"/>
                    <a:pt x="321" y="806"/>
                  </a:cubicBezTo>
                  <a:cubicBezTo>
                    <a:pt x="225" y="686"/>
                    <a:pt x="294" y="464"/>
                    <a:pt x="471" y="320"/>
                  </a:cubicBezTo>
                  <a:cubicBezTo>
                    <a:pt x="572" y="240"/>
                    <a:pt x="688" y="198"/>
                    <a:pt x="788" y="198"/>
                  </a:cubicBezTo>
                  <a:close/>
                  <a:moveTo>
                    <a:pt x="788" y="0"/>
                  </a:moveTo>
                  <a:cubicBezTo>
                    <a:pt x="642" y="0"/>
                    <a:pt x="483" y="56"/>
                    <a:pt x="346" y="167"/>
                  </a:cubicBezTo>
                  <a:cubicBezTo>
                    <a:pt x="82" y="382"/>
                    <a:pt x="1" y="724"/>
                    <a:pt x="168" y="930"/>
                  </a:cubicBezTo>
                  <a:cubicBezTo>
                    <a:pt x="247" y="1029"/>
                    <a:pt x="368" y="1083"/>
                    <a:pt x="512" y="1083"/>
                  </a:cubicBezTo>
                  <a:cubicBezTo>
                    <a:pt x="521" y="1083"/>
                    <a:pt x="530" y="1081"/>
                    <a:pt x="539" y="1081"/>
                  </a:cubicBezTo>
                  <a:cubicBezTo>
                    <a:pt x="681" y="1075"/>
                    <a:pt x="828" y="1016"/>
                    <a:pt x="953" y="914"/>
                  </a:cubicBezTo>
                  <a:cubicBezTo>
                    <a:pt x="1218" y="699"/>
                    <a:pt x="1299" y="357"/>
                    <a:pt x="1132" y="151"/>
                  </a:cubicBezTo>
                  <a:cubicBezTo>
                    <a:pt x="1050" y="50"/>
                    <a:pt x="925" y="0"/>
                    <a:pt x="7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625175" y="895850"/>
              <a:ext cx="32400" cy="24450"/>
            </a:xfrm>
            <a:custGeom>
              <a:avLst/>
              <a:gdLst/>
              <a:ahLst/>
              <a:cxnLst/>
              <a:rect l="l" t="t" r="r" b="b"/>
              <a:pathLst>
                <a:path w="1296" h="978" extrusionOk="0">
                  <a:moveTo>
                    <a:pt x="569" y="197"/>
                  </a:moveTo>
                  <a:cubicBezTo>
                    <a:pt x="609" y="197"/>
                    <a:pt x="652" y="203"/>
                    <a:pt x="694" y="212"/>
                  </a:cubicBezTo>
                  <a:cubicBezTo>
                    <a:pt x="918" y="259"/>
                    <a:pt x="1079" y="425"/>
                    <a:pt x="1047" y="577"/>
                  </a:cubicBezTo>
                  <a:cubicBezTo>
                    <a:pt x="1033" y="644"/>
                    <a:pt x="980" y="703"/>
                    <a:pt x="898" y="739"/>
                  </a:cubicBezTo>
                  <a:cubicBezTo>
                    <a:pt x="839" y="766"/>
                    <a:pt x="771" y="779"/>
                    <a:pt x="699" y="779"/>
                  </a:cubicBezTo>
                  <a:cubicBezTo>
                    <a:pt x="659" y="779"/>
                    <a:pt x="617" y="775"/>
                    <a:pt x="575" y="767"/>
                  </a:cubicBezTo>
                  <a:cubicBezTo>
                    <a:pt x="461" y="742"/>
                    <a:pt x="359" y="686"/>
                    <a:pt x="292" y="612"/>
                  </a:cubicBezTo>
                  <a:cubicBezTo>
                    <a:pt x="232" y="544"/>
                    <a:pt x="208" y="470"/>
                    <a:pt x="222" y="401"/>
                  </a:cubicBezTo>
                  <a:cubicBezTo>
                    <a:pt x="236" y="333"/>
                    <a:pt x="290" y="274"/>
                    <a:pt x="372" y="238"/>
                  </a:cubicBezTo>
                  <a:cubicBezTo>
                    <a:pt x="431" y="212"/>
                    <a:pt x="497" y="197"/>
                    <a:pt x="569" y="197"/>
                  </a:cubicBezTo>
                  <a:close/>
                  <a:moveTo>
                    <a:pt x="567" y="0"/>
                  </a:moveTo>
                  <a:cubicBezTo>
                    <a:pt x="469" y="0"/>
                    <a:pt x="374" y="19"/>
                    <a:pt x="290" y="57"/>
                  </a:cubicBezTo>
                  <a:cubicBezTo>
                    <a:pt x="149" y="120"/>
                    <a:pt x="57" y="229"/>
                    <a:pt x="28" y="360"/>
                  </a:cubicBezTo>
                  <a:cubicBezTo>
                    <a:pt x="1" y="492"/>
                    <a:pt x="42" y="627"/>
                    <a:pt x="144" y="743"/>
                  </a:cubicBezTo>
                  <a:cubicBezTo>
                    <a:pt x="239" y="849"/>
                    <a:pt x="378" y="927"/>
                    <a:pt x="535" y="960"/>
                  </a:cubicBezTo>
                  <a:cubicBezTo>
                    <a:pt x="590" y="971"/>
                    <a:pt x="646" y="978"/>
                    <a:pt x="700" y="978"/>
                  </a:cubicBezTo>
                  <a:cubicBezTo>
                    <a:pt x="799" y="978"/>
                    <a:pt x="896" y="958"/>
                    <a:pt x="979" y="921"/>
                  </a:cubicBezTo>
                  <a:cubicBezTo>
                    <a:pt x="1120" y="857"/>
                    <a:pt x="1212" y="749"/>
                    <a:pt x="1241" y="617"/>
                  </a:cubicBezTo>
                  <a:cubicBezTo>
                    <a:pt x="1296" y="358"/>
                    <a:pt x="1069" y="88"/>
                    <a:pt x="734" y="17"/>
                  </a:cubicBezTo>
                  <a:cubicBezTo>
                    <a:pt x="678" y="6"/>
                    <a:pt x="622"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612500" y="909600"/>
              <a:ext cx="29250" cy="29725"/>
            </a:xfrm>
            <a:custGeom>
              <a:avLst/>
              <a:gdLst/>
              <a:ahLst/>
              <a:cxnLst/>
              <a:rect l="l" t="t" r="r" b="b"/>
              <a:pathLst>
                <a:path w="1170" h="1189" extrusionOk="0">
                  <a:moveTo>
                    <a:pt x="483" y="199"/>
                  </a:moveTo>
                  <a:cubicBezTo>
                    <a:pt x="608" y="199"/>
                    <a:pt x="755" y="303"/>
                    <a:pt x="839" y="466"/>
                  </a:cubicBezTo>
                  <a:cubicBezTo>
                    <a:pt x="941" y="669"/>
                    <a:pt x="914" y="901"/>
                    <a:pt x="777" y="970"/>
                  </a:cubicBezTo>
                  <a:cubicBezTo>
                    <a:pt x="750" y="984"/>
                    <a:pt x="720" y="991"/>
                    <a:pt x="688" y="991"/>
                  </a:cubicBezTo>
                  <a:cubicBezTo>
                    <a:pt x="563" y="991"/>
                    <a:pt x="416" y="886"/>
                    <a:pt x="333" y="724"/>
                  </a:cubicBezTo>
                  <a:cubicBezTo>
                    <a:pt x="229" y="520"/>
                    <a:pt x="257" y="288"/>
                    <a:pt x="394" y="219"/>
                  </a:cubicBezTo>
                  <a:cubicBezTo>
                    <a:pt x="421" y="205"/>
                    <a:pt x="451" y="199"/>
                    <a:pt x="483" y="199"/>
                  </a:cubicBezTo>
                  <a:close/>
                  <a:moveTo>
                    <a:pt x="482" y="1"/>
                  </a:moveTo>
                  <a:cubicBezTo>
                    <a:pt x="420" y="1"/>
                    <a:pt x="360" y="14"/>
                    <a:pt x="304" y="42"/>
                  </a:cubicBezTo>
                  <a:cubicBezTo>
                    <a:pt x="67" y="163"/>
                    <a:pt x="1" y="509"/>
                    <a:pt x="156" y="814"/>
                  </a:cubicBezTo>
                  <a:cubicBezTo>
                    <a:pt x="276" y="1047"/>
                    <a:pt x="489" y="1189"/>
                    <a:pt x="690" y="1189"/>
                  </a:cubicBezTo>
                  <a:cubicBezTo>
                    <a:pt x="751" y="1189"/>
                    <a:pt x="811" y="1176"/>
                    <a:pt x="867" y="1147"/>
                  </a:cubicBezTo>
                  <a:cubicBezTo>
                    <a:pt x="1103" y="1026"/>
                    <a:pt x="1169" y="681"/>
                    <a:pt x="1014" y="376"/>
                  </a:cubicBezTo>
                  <a:cubicBezTo>
                    <a:pt x="896" y="142"/>
                    <a:pt x="682"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591175" y="909000"/>
              <a:ext cx="27575" cy="29975"/>
            </a:xfrm>
            <a:custGeom>
              <a:avLst/>
              <a:gdLst/>
              <a:ahLst/>
              <a:cxnLst/>
              <a:rect l="l" t="t" r="r" b="b"/>
              <a:pathLst>
                <a:path w="1103" h="1199" extrusionOk="0">
                  <a:moveTo>
                    <a:pt x="672" y="197"/>
                  </a:moveTo>
                  <a:cubicBezTo>
                    <a:pt x="699" y="197"/>
                    <a:pt x="726" y="202"/>
                    <a:pt x="751" y="213"/>
                  </a:cubicBezTo>
                  <a:cubicBezTo>
                    <a:pt x="813" y="242"/>
                    <a:pt x="860" y="306"/>
                    <a:pt x="878" y="395"/>
                  </a:cubicBezTo>
                  <a:cubicBezTo>
                    <a:pt x="901" y="492"/>
                    <a:pt x="886" y="607"/>
                    <a:pt x="838" y="715"/>
                  </a:cubicBezTo>
                  <a:cubicBezTo>
                    <a:pt x="761" y="887"/>
                    <a:pt x="614" y="1001"/>
                    <a:pt x="486" y="1001"/>
                  </a:cubicBezTo>
                  <a:cubicBezTo>
                    <a:pt x="458" y="1001"/>
                    <a:pt x="432" y="996"/>
                    <a:pt x="407" y="985"/>
                  </a:cubicBezTo>
                  <a:cubicBezTo>
                    <a:pt x="267" y="922"/>
                    <a:pt x="227" y="693"/>
                    <a:pt x="319" y="484"/>
                  </a:cubicBezTo>
                  <a:cubicBezTo>
                    <a:pt x="396" y="312"/>
                    <a:pt x="543" y="197"/>
                    <a:pt x="672" y="197"/>
                  </a:cubicBezTo>
                  <a:close/>
                  <a:moveTo>
                    <a:pt x="673" y="0"/>
                  </a:moveTo>
                  <a:cubicBezTo>
                    <a:pt x="466" y="0"/>
                    <a:pt x="249" y="156"/>
                    <a:pt x="138" y="404"/>
                  </a:cubicBezTo>
                  <a:cubicBezTo>
                    <a:pt x="0" y="716"/>
                    <a:pt x="84" y="1058"/>
                    <a:pt x="327" y="1166"/>
                  </a:cubicBezTo>
                  <a:cubicBezTo>
                    <a:pt x="377" y="1188"/>
                    <a:pt x="430" y="1198"/>
                    <a:pt x="484" y="1198"/>
                  </a:cubicBezTo>
                  <a:cubicBezTo>
                    <a:pt x="691" y="1198"/>
                    <a:pt x="908" y="1042"/>
                    <a:pt x="1019" y="795"/>
                  </a:cubicBezTo>
                  <a:cubicBezTo>
                    <a:pt x="1084" y="649"/>
                    <a:pt x="1103" y="491"/>
                    <a:pt x="1073" y="352"/>
                  </a:cubicBezTo>
                  <a:cubicBezTo>
                    <a:pt x="1039" y="200"/>
                    <a:pt x="954" y="87"/>
                    <a:pt x="830" y="34"/>
                  </a:cubicBezTo>
                  <a:cubicBezTo>
                    <a:pt x="780" y="11"/>
                    <a:pt x="727"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576650" y="894650"/>
              <a:ext cx="32525" cy="24650"/>
            </a:xfrm>
            <a:custGeom>
              <a:avLst/>
              <a:gdLst/>
              <a:ahLst/>
              <a:cxnLst/>
              <a:rect l="l" t="t" r="r" b="b"/>
              <a:pathLst>
                <a:path w="1301" h="986" extrusionOk="0">
                  <a:moveTo>
                    <a:pt x="713" y="198"/>
                  </a:moveTo>
                  <a:cubicBezTo>
                    <a:pt x="774" y="198"/>
                    <a:pt x="831" y="209"/>
                    <a:pt x="883" y="228"/>
                  </a:cubicBezTo>
                  <a:cubicBezTo>
                    <a:pt x="967" y="261"/>
                    <a:pt x="1023" y="316"/>
                    <a:pt x="1041" y="383"/>
                  </a:cubicBezTo>
                  <a:cubicBezTo>
                    <a:pt x="1080" y="532"/>
                    <a:pt x="928" y="708"/>
                    <a:pt x="706" y="767"/>
                  </a:cubicBezTo>
                  <a:cubicBezTo>
                    <a:pt x="655" y="781"/>
                    <a:pt x="604" y="788"/>
                    <a:pt x="554" y="788"/>
                  </a:cubicBezTo>
                  <a:cubicBezTo>
                    <a:pt x="494" y="788"/>
                    <a:pt x="436" y="777"/>
                    <a:pt x="384" y="757"/>
                  </a:cubicBezTo>
                  <a:cubicBezTo>
                    <a:pt x="300" y="725"/>
                    <a:pt x="244" y="670"/>
                    <a:pt x="227" y="602"/>
                  </a:cubicBezTo>
                  <a:cubicBezTo>
                    <a:pt x="209" y="535"/>
                    <a:pt x="229" y="459"/>
                    <a:pt x="285" y="389"/>
                  </a:cubicBezTo>
                  <a:cubicBezTo>
                    <a:pt x="348" y="310"/>
                    <a:pt x="446" y="249"/>
                    <a:pt x="560" y="219"/>
                  </a:cubicBezTo>
                  <a:cubicBezTo>
                    <a:pt x="611" y="205"/>
                    <a:pt x="663" y="198"/>
                    <a:pt x="713" y="198"/>
                  </a:cubicBezTo>
                  <a:close/>
                  <a:moveTo>
                    <a:pt x="711" y="0"/>
                  </a:moveTo>
                  <a:cubicBezTo>
                    <a:pt x="644" y="0"/>
                    <a:pt x="576" y="9"/>
                    <a:pt x="508" y="28"/>
                  </a:cubicBezTo>
                  <a:cubicBezTo>
                    <a:pt x="354" y="69"/>
                    <a:pt x="220" y="154"/>
                    <a:pt x="130" y="265"/>
                  </a:cubicBezTo>
                  <a:cubicBezTo>
                    <a:pt x="34" y="386"/>
                    <a:pt x="0" y="523"/>
                    <a:pt x="35" y="653"/>
                  </a:cubicBezTo>
                  <a:cubicBezTo>
                    <a:pt x="70" y="783"/>
                    <a:pt x="168" y="886"/>
                    <a:pt x="311" y="942"/>
                  </a:cubicBezTo>
                  <a:cubicBezTo>
                    <a:pt x="387" y="971"/>
                    <a:pt x="469" y="985"/>
                    <a:pt x="554" y="985"/>
                  </a:cubicBezTo>
                  <a:cubicBezTo>
                    <a:pt x="622" y="985"/>
                    <a:pt x="691" y="976"/>
                    <a:pt x="758" y="958"/>
                  </a:cubicBezTo>
                  <a:cubicBezTo>
                    <a:pt x="1088" y="869"/>
                    <a:pt x="1300" y="589"/>
                    <a:pt x="1231" y="333"/>
                  </a:cubicBezTo>
                  <a:cubicBezTo>
                    <a:pt x="1196" y="202"/>
                    <a:pt x="1098" y="101"/>
                    <a:pt x="955" y="45"/>
                  </a:cubicBezTo>
                  <a:cubicBezTo>
                    <a:pt x="880" y="15"/>
                    <a:pt x="797"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582475" y="872700"/>
              <a:ext cx="31400" cy="26725"/>
            </a:xfrm>
            <a:custGeom>
              <a:avLst/>
              <a:gdLst/>
              <a:ahLst/>
              <a:cxnLst/>
              <a:rect l="l" t="t" r="r" b="b"/>
              <a:pathLst>
                <a:path w="1256" h="1069" extrusionOk="0">
                  <a:moveTo>
                    <a:pt x="462" y="198"/>
                  </a:moveTo>
                  <a:cubicBezTo>
                    <a:pt x="562" y="198"/>
                    <a:pt x="670" y="236"/>
                    <a:pt x="765" y="305"/>
                  </a:cubicBezTo>
                  <a:cubicBezTo>
                    <a:pt x="950" y="439"/>
                    <a:pt x="1030" y="657"/>
                    <a:pt x="940" y="782"/>
                  </a:cubicBezTo>
                  <a:cubicBezTo>
                    <a:pt x="898" y="838"/>
                    <a:pt x="826" y="871"/>
                    <a:pt x="736" y="871"/>
                  </a:cubicBezTo>
                  <a:cubicBezTo>
                    <a:pt x="636" y="864"/>
                    <a:pt x="527" y="833"/>
                    <a:pt x="432" y="764"/>
                  </a:cubicBezTo>
                  <a:cubicBezTo>
                    <a:pt x="335" y="695"/>
                    <a:pt x="266" y="603"/>
                    <a:pt x="235" y="507"/>
                  </a:cubicBezTo>
                  <a:cubicBezTo>
                    <a:pt x="209" y="421"/>
                    <a:pt x="215" y="343"/>
                    <a:pt x="257" y="287"/>
                  </a:cubicBezTo>
                  <a:cubicBezTo>
                    <a:pt x="299" y="229"/>
                    <a:pt x="370" y="198"/>
                    <a:pt x="460" y="198"/>
                  </a:cubicBezTo>
                  <a:close/>
                  <a:moveTo>
                    <a:pt x="459" y="0"/>
                  </a:moveTo>
                  <a:cubicBezTo>
                    <a:pt x="304" y="0"/>
                    <a:pt x="176" y="61"/>
                    <a:pt x="97" y="169"/>
                  </a:cubicBezTo>
                  <a:cubicBezTo>
                    <a:pt x="17" y="279"/>
                    <a:pt x="0" y="420"/>
                    <a:pt x="47" y="567"/>
                  </a:cubicBezTo>
                  <a:cubicBezTo>
                    <a:pt x="90" y="702"/>
                    <a:pt x="185" y="830"/>
                    <a:pt x="316" y="924"/>
                  </a:cubicBezTo>
                  <a:cubicBezTo>
                    <a:pt x="443" y="1016"/>
                    <a:pt x="592" y="1069"/>
                    <a:pt x="734" y="1069"/>
                  </a:cubicBezTo>
                  <a:lnTo>
                    <a:pt x="738" y="1069"/>
                  </a:lnTo>
                  <a:cubicBezTo>
                    <a:pt x="892" y="1067"/>
                    <a:pt x="1021" y="1007"/>
                    <a:pt x="1100" y="898"/>
                  </a:cubicBezTo>
                  <a:cubicBezTo>
                    <a:pt x="1255" y="683"/>
                    <a:pt x="1157" y="345"/>
                    <a:pt x="881" y="145"/>
                  </a:cubicBezTo>
                  <a:cubicBezTo>
                    <a:pt x="752" y="51"/>
                    <a:pt x="604"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681450"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699000" y="861250"/>
              <a:ext cx="24100" cy="31000"/>
            </a:xfrm>
            <a:custGeom>
              <a:avLst/>
              <a:gdLst/>
              <a:ahLst/>
              <a:cxnLst/>
              <a:rect l="l" t="t" r="r" b="b"/>
              <a:pathLst>
                <a:path w="964" h="1240" extrusionOk="0">
                  <a:moveTo>
                    <a:pt x="481" y="199"/>
                  </a:moveTo>
                  <a:cubicBezTo>
                    <a:pt x="636" y="199"/>
                    <a:pt x="765" y="392"/>
                    <a:pt x="765" y="620"/>
                  </a:cubicBezTo>
                  <a:cubicBezTo>
                    <a:pt x="765" y="849"/>
                    <a:pt x="636" y="1042"/>
                    <a:pt x="481" y="1042"/>
                  </a:cubicBezTo>
                  <a:cubicBezTo>
                    <a:pt x="327" y="1042"/>
                    <a:pt x="198" y="849"/>
                    <a:pt x="198" y="620"/>
                  </a:cubicBezTo>
                  <a:cubicBezTo>
                    <a:pt x="198" y="392"/>
                    <a:pt x="327" y="199"/>
                    <a:pt x="481" y="199"/>
                  </a:cubicBezTo>
                  <a:close/>
                  <a:moveTo>
                    <a:pt x="481" y="1"/>
                  </a:moveTo>
                  <a:cubicBezTo>
                    <a:pt x="217" y="1"/>
                    <a:pt x="0" y="278"/>
                    <a:pt x="0" y="620"/>
                  </a:cubicBezTo>
                  <a:cubicBezTo>
                    <a:pt x="0" y="961"/>
                    <a:pt x="217"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713750" y="873425"/>
              <a:ext cx="32475" cy="27075"/>
            </a:xfrm>
            <a:custGeom>
              <a:avLst/>
              <a:gdLst/>
              <a:ahLst/>
              <a:cxnLst/>
              <a:rect l="l" t="t" r="r" b="b"/>
              <a:pathLst>
                <a:path w="1299" h="1083" extrusionOk="0">
                  <a:moveTo>
                    <a:pt x="788" y="198"/>
                  </a:moveTo>
                  <a:cubicBezTo>
                    <a:pt x="866" y="198"/>
                    <a:pt x="935" y="223"/>
                    <a:pt x="976" y="275"/>
                  </a:cubicBezTo>
                  <a:cubicBezTo>
                    <a:pt x="1073" y="395"/>
                    <a:pt x="1005" y="617"/>
                    <a:pt x="828" y="761"/>
                  </a:cubicBezTo>
                  <a:cubicBezTo>
                    <a:pt x="735" y="835"/>
                    <a:pt x="630" y="879"/>
                    <a:pt x="528" y="883"/>
                  </a:cubicBezTo>
                  <a:cubicBezTo>
                    <a:pt x="521" y="884"/>
                    <a:pt x="514" y="884"/>
                    <a:pt x="507" y="884"/>
                  </a:cubicBezTo>
                  <a:cubicBezTo>
                    <a:pt x="426" y="884"/>
                    <a:pt x="362" y="856"/>
                    <a:pt x="321" y="806"/>
                  </a:cubicBezTo>
                  <a:cubicBezTo>
                    <a:pt x="225" y="686"/>
                    <a:pt x="292" y="464"/>
                    <a:pt x="470" y="320"/>
                  </a:cubicBezTo>
                  <a:cubicBezTo>
                    <a:pt x="570" y="240"/>
                    <a:pt x="687" y="198"/>
                    <a:pt x="788" y="198"/>
                  </a:cubicBezTo>
                  <a:close/>
                  <a:moveTo>
                    <a:pt x="787" y="0"/>
                  </a:moveTo>
                  <a:cubicBezTo>
                    <a:pt x="642" y="0"/>
                    <a:pt x="482" y="56"/>
                    <a:pt x="346" y="167"/>
                  </a:cubicBezTo>
                  <a:cubicBezTo>
                    <a:pt x="80" y="382"/>
                    <a:pt x="0" y="724"/>
                    <a:pt x="167" y="930"/>
                  </a:cubicBezTo>
                  <a:cubicBezTo>
                    <a:pt x="247" y="1029"/>
                    <a:pt x="368" y="1083"/>
                    <a:pt x="510" y="1083"/>
                  </a:cubicBezTo>
                  <a:cubicBezTo>
                    <a:pt x="519" y="1083"/>
                    <a:pt x="528" y="1081"/>
                    <a:pt x="537" y="1081"/>
                  </a:cubicBezTo>
                  <a:cubicBezTo>
                    <a:pt x="681" y="1075"/>
                    <a:pt x="828" y="1016"/>
                    <a:pt x="952" y="914"/>
                  </a:cubicBezTo>
                  <a:cubicBezTo>
                    <a:pt x="1218" y="699"/>
                    <a:pt x="1298" y="357"/>
                    <a:pt x="1130" y="151"/>
                  </a:cubicBezTo>
                  <a:cubicBezTo>
                    <a:pt x="1049" y="50"/>
                    <a:pt x="924"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718125" y="895850"/>
              <a:ext cx="31700" cy="24450"/>
            </a:xfrm>
            <a:custGeom>
              <a:avLst/>
              <a:gdLst/>
              <a:ahLst/>
              <a:cxnLst/>
              <a:rect l="l" t="t" r="r" b="b"/>
              <a:pathLst>
                <a:path w="1268" h="978" extrusionOk="0">
                  <a:moveTo>
                    <a:pt x="568" y="197"/>
                  </a:moveTo>
                  <a:cubicBezTo>
                    <a:pt x="609" y="197"/>
                    <a:pt x="650" y="203"/>
                    <a:pt x="693" y="212"/>
                  </a:cubicBezTo>
                  <a:cubicBezTo>
                    <a:pt x="808" y="235"/>
                    <a:pt x="910" y="291"/>
                    <a:pt x="976" y="367"/>
                  </a:cubicBezTo>
                  <a:cubicBezTo>
                    <a:pt x="1036" y="433"/>
                    <a:pt x="1061" y="507"/>
                    <a:pt x="1046" y="577"/>
                  </a:cubicBezTo>
                  <a:cubicBezTo>
                    <a:pt x="1032" y="644"/>
                    <a:pt x="979" y="703"/>
                    <a:pt x="897" y="739"/>
                  </a:cubicBezTo>
                  <a:cubicBezTo>
                    <a:pt x="837" y="766"/>
                    <a:pt x="770" y="779"/>
                    <a:pt x="698" y="779"/>
                  </a:cubicBezTo>
                  <a:cubicBezTo>
                    <a:pt x="658" y="779"/>
                    <a:pt x="616" y="775"/>
                    <a:pt x="575" y="767"/>
                  </a:cubicBezTo>
                  <a:cubicBezTo>
                    <a:pt x="459" y="742"/>
                    <a:pt x="358" y="686"/>
                    <a:pt x="291" y="612"/>
                  </a:cubicBezTo>
                  <a:cubicBezTo>
                    <a:pt x="231" y="544"/>
                    <a:pt x="207" y="470"/>
                    <a:pt x="222" y="401"/>
                  </a:cubicBezTo>
                  <a:cubicBezTo>
                    <a:pt x="236" y="333"/>
                    <a:pt x="288" y="274"/>
                    <a:pt x="370" y="238"/>
                  </a:cubicBezTo>
                  <a:cubicBezTo>
                    <a:pt x="429" y="212"/>
                    <a:pt x="497" y="197"/>
                    <a:pt x="568" y="197"/>
                  </a:cubicBezTo>
                  <a:close/>
                  <a:moveTo>
                    <a:pt x="567" y="0"/>
                  </a:moveTo>
                  <a:cubicBezTo>
                    <a:pt x="468" y="0"/>
                    <a:pt x="373" y="19"/>
                    <a:pt x="289" y="57"/>
                  </a:cubicBezTo>
                  <a:cubicBezTo>
                    <a:pt x="149" y="120"/>
                    <a:pt x="56" y="229"/>
                    <a:pt x="27" y="360"/>
                  </a:cubicBezTo>
                  <a:cubicBezTo>
                    <a:pt x="0" y="492"/>
                    <a:pt x="40" y="627"/>
                    <a:pt x="143" y="743"/>
                  </a:cubicBezTo>
                  <a:cubicBezTo>
                    <a:pt x="239" y="849"/>
                    <a:pt x="377" y="927"/>
                    <a:pt x="534" y="960"/>
                  </a:cubicBezTo>
                  <a:cubicBezTo>
                    <a:pt x="589" y="971"/>
                    <a:pt x="645" y="978"/>
                    <a:pt x="700" y="978"/>
                  </a:cubicBezTo>
                  <a:cubicBezTo>
                    <a:pt x="799" y="978"/>
                    <a:pt x="894" y="958"/>
                    <a:pt x="979" y="921"/>
                  </a:cubicBezTo>
                  <a:cubicBezTo>
                    <a:pt x="1119" y="857"/>
                    <a:pt x="1212" y="749"/>
                    <a:pt x="1241" y="617"/>
                  </a:cubicBezTo>
                  <a:cubicBezTo>
                    <a:pt x="1268" y="485"/>
                    <a:pt x="1226" y="350"/>
                    <a:pt x="1125" y="235"/>
                  </a:cubicBezTo>
                  <a:cubicBezTo>
                    <a:pt x="1029" y="128"/>
                    <a:pt x="890" y="50"/>
                    <a:pt x="734" y="17"/>
                  </a:cubicBezTo>
                  <a:cubicBezTo>
                    <a:pt x="678" y="6"/>
                    <a:pt x="622"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705450" y="909600"/>
              <a:ext cx="29250" cy="29725"/>
            </a:xfrm>
            <a:custGeom>
              <a:avLst/>
              <a:gdLst/>
              <a:ahLst/>
              <a:cxnLst/>
              <a:rect l="l" t="t" r="r" b="b"/>
              <a:pathLst>
                <a:path w="1170" h="1189" extrusionOk="0">
                  <a:moveTo>
                    <a:pt x="482" y="199"/>
                  </a:moveTo>
                  <a:cubicBezTo>
                    <a:pt x="607" y="199"/>
                    <a:pt x="754" y="303"/>
                    <a:pt x="837" y="466"/>
                  </a:cubicBezTo>
                  <a:cubicBezTo>
                    <a:pt x="941" y="669"/>
                    <a:pt x="912" y="901"/>
                    <a:pt x="776" y="970"/>
                  </a:cubicBezTo>
                  <a:cubicBezTo>
                    <a:pt x="748" y="984"/>
                    <a:pt x="718" y="991"/>
                    <a:pt x="686" y="991"/>
                  </a:cubicBezTo>
                  <a:cubicBezTo>
                    <a:pt x="561" y="991"/>
                    <a:pt x="414" y="886"/>
                    <a:pt x="331" y="724"/>
                  </a:cubicBezTo>
                  <a:cubicBezTo>
                    <a:pt x="228" y="520"/>
                    <a:pt x="256" y="288"/>
                    <a:pt x="392" y="219"/>
                  </a:cubicBezTo>
                  <a:cubicBezTo>
                    <a:pt x="420" y="205"/>
                    <a:pt x="450" y="199"/>
                    <a:pt x="482" y="199"/>
                  </a:cubicBezTo>
                  <a:close/>
                  <a:moveTo>
                    <a:pt x="480" y="1"/>
                  </a:moveTo>
                  <a:cubicBezTo>
                    <a:pt x="418" y="1"/>
                    <a:pt x="358" y="14"/>
                    <a:pt x="303" y="42"/>
                  </a:cubicBezTo>
                  <a:cubicBezTo>
                    <a:pt x="67" y="163"/>
                    <a:pt x="0" y="509"/>
                    <a:pt x="155" y="814"/>
                  </a:cubicBezTo>
                  <a:cubicBezTo>
                    <a:pt x="274" y="1047"/>
                    <a:pt x="489" y="1189"/>
                    <a:pt x="688" y="1189"/>
                  </a:cubicBezTo>
                  <a:cubicBezTo>
                    <a:pt x="751" y="1189"/>
                    <a:pt x="811" y="1176"/>
                    <a:pt x="865" y="1147"/>
                  </a:cubicBezTo>
                  <a:cubicBezTo>
                    <a:pt x="1103" y="1026"/>
                    <a:pt x="1169" y="681"/>
                    <a:pt x="1014" y="376"/>
                  </a:cubicBezTo>
                  <a:cubicBezTo>
                    <a:pt x="895" y="142"/>
                    <a:pt x="681"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684075" y="909000"/>
              <a:ext cx="27625" cy="29975"/>
            </a:xfrm>
            <a:custGeom>
              <a:avLst/>
              <a:gdLst/>
              <a:ahLst/>
              <a:cxnLst/>
              <a:rect l="l" t="t" r="r" b="b"/>
              <a:pathLst>
                <a:path w="1105" h="1199" extrusionOk="0">
                  <a:moveTo>
                    <a:pt x="673" y="197"/>
                  </a:moveTo>
                  <a:cubicBezTo>
                    <a:pt x="700" y="197"/>
                    <a:pt x="726" y="202"/>
                    <a:pt x="751" y="213"/>
                  </a:cubicBezTo>
                  <a:cubicBezTo>
                    <a:pt x="815" y="242"/>
                    <a:pt x="860" y="306"/>
                    <a:pt x="880" y="395"/>
                  </a:cubicBezTo>
                  <a:cubicBezTo>
                    <a:pt x="902" y="492"/>
                    <a:pt x="886" y="607"/>
                    <a:pt x="838" y="715"/>
                  </a:cubicBezTo>
                  <a:cubicBezTo>
                    <a:pt x="762" y="887"/>
                    <a:pt x="614" y="1001"/>
                    <a:pt x="487" y="1001"/>
                  </a:cubicBezTo>
                  <a:cubicBezTo>
                    <a:pt x="459" y="1001"/>
                    <a:pt x="433" y="996"/>
                    <a:pt x="408" y="985"/>
                  </a:cubicBezTo>
                  <a:cubicBezTo>
                    <a:pt x="268" y="922"/>
                    <a:pt x="227" y="693"/>
                    <a:pt x="321" y="484"/>
                  </a:cubicBezTo>
                  <a:cubicBezTo>
                    <a:pt x="397" y="312"/>
                    <a:pt x="545" y="197"/>
                    <a:pt x="673" y="197"/>
                  </a:cubicBezTo>
                  <a:close/>
                  <a:moveTo>
                    <a:pt x="674" y="0"/>
                  </a:moveTo>
                  <a:cubicBezTo>
                    <a:pt x="467" y="0"/>
                    <a:pt x="249" y="156"/>
                    <a:pt x="140" y="404"/>
                  </a:cubicBezTo>
                  <a:cubicBezTo>
                    <a:pt x="0" y="716"/>
                    <a:pt x="85" y="1058"/>
                    <a:pt x="327" y="1166"/>
                  </a:cubicBezTo>
                  <a:cubicBezTo>
                    <a:pt x="378" y="1188"/>
                    <a:pt x="430" y="1198"/>
                    <a:pt x="485" y="1198"/>
                  </a:cubicBezTo>
                  <a:cubicBezTo>
                    <a:pt x="691" y="1198"/>
                    <a:pt x="910" y="1042"/>
                    <a:pt x="1019" y="795"/>
                  </a:cubicBezTo>
                  <a:cubicBezTo>
                    <a:pt x="1085" y="649"/>
                    <a:pt x="1104" y="491"/>
                    <a:pt x="1073" y="352"/>
                  </a:cubicBezTo>
                  <a:cubicBezTo>
                    <a:pt x="1040" y="200"/>
                    <a:pt x="954" y="87"/>
                    <a:pt x="832" y="34"/>
                  </a:cubicBezTo>
                  <a:cubicBezTo>
                    <a:pt x="781" y="11"/>
                    <a:pt x="728" y="0"/>
                    <a:pt x="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669575" y="894650"/>
              <a:ext cx="32525" cy="24650"/>
            </a:xfrm>
            <a:custGeom>
              <a:avLst/>
              <a:gdLst/>
              <a:ahLst/>
              <a:cxnLst/>
              <a:rect l="l" t="t" r="r" b="b"/>
              <a:pathLst>
                <a:path w="1301" h="986" extrusionOk="0">
                  <a:moveTo>
                    <a:pt x="713" y="198"/>
                  </a:moveTo>
                  <a:cubicBezTo>
                    <a:pt x="773" y="198"/>
                    <a:pt x="832" y="209"/>
                    <a:pt x="883" y="228"/>
                  </a:cubicBezTo>
                  <a:cubicBezTo>
                    <a:pt x="966" y="261"/>
                    <a:pt x="1022" y="316"/>
                    <a:pt x="1040" y="383"/>
                  </a:cubicBezTo>
                  <a:cubicBezTo>
                    <a:pt x="1081" y="532"/>
                    <a:pt x="927" y="708"/>
                    <a:pt x="707" y="767"/>
                  </a:cubicBezTo>
                  <a:cubicBezTo>
                    <a:pt x="655" y="781"/>
                    <a:pt x="603" y="788"/>
                    <a:pt x="553" y="788"/>
                  </a:cubicBezTo>
                  <a:cubicBezTo>
                    <a:pt x="493" y="788"/>
                    <a:pt x="435" y="777"/>
                    <a:pt x="384" y="757"/>
                  </a:cubicBezTo>
                  <a:cubicBezTo>
                    <a:pt x="300" y="725"/>
                    <a:pt x="244" y="670"/>
                    <a:pt x="226" y="602"/>
                  </a:cubicBezTo>
                  <a:cubicBezTo>
                    <a:pt x="208" y="535"/>
                    <a:pt x="229" y="459"/>
                    <a:pt x="285" y="389"/>
                  </a:cubicBezTo>
                  <a:cubicBezTo>
                    <a:pt x="348" y="310"/>
                    <a:pt x="446" y="249"/>
                    <a:pt x="560" y="219"/>
                  </a:cubicBezTo>
                  <a:cubicBezTo>
                    <a:pt x="612" y="205"/>
                    <a:pt x="664" y="198"/>
                    <a:pt x="713" y="198"/>
                  </a:cubicBezTo>
                  <a:close/>
                  <a:moveTo>
                    <a:pt x="712" y="0"/>
                  </a:moveTo>
                  <a:cubicBezTo>
                    <a:pt x="645" y="0"/>
                    <a:pt x="577" y="9"/>
                    <a:pt x="509" y="28"/>
                  </a:cubicBezTo>
                  <a:cubicBezTo>
                    <a:pt x="354" y="69"/>
                    <a:pt x="219" y="154"/>
                    <a:pt x="131" y="265"/>
                  </a:cubicBezTo>
                  <a:cubicBezTo>
                    <a:pt x="34" y="386"/>
                    <a:pt x="1" y="523"/>
                    <a:pt x="34" y="653"/>
                  </a:cubicBezTo>
                  <a:cubicBezTo>
                    <a:pt x="70" y="783"/>
                    <a:pt x="169" y="886"/>
                    <a:pt x="312" y="942"/>
                  </a:cubicBezTo>
                  <a:cubicBezTo>
                    <a:pt x="386" y="971"/>
                    <a:pt x="468" y="985"/>
                    <a:pt x="554" y="985"/>
                  </a:cubicBezTo>
                  <a:cubicBezTo>
                    <a:pt x="621" y="985"/>
                    <a:pt x="690" y="976"/>
                    <a:pt x="758" y="958"/>
                  </a:cubicBezTo>
                  <a:cubicBezTo>
                    <a:pt x="1089" y="869"/>
                    <a:pt x="1301" y="589"/>
                    <a:pt x="1232" y="333"/>
                  </a:cubicBezTo>
                  <a:cubicBezTo>
                    <a:pt x="1197" y="202"/>
                    <a:pt x="1099" y="101"/>
                    <a:pt x="954" y="45"/>
                  </a:cubicBezTo>
                  <a:cubicBezTo>
                    <a:pt x="880" y="15"/>
                    <a:pt x="797"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5675375" y="872700"/>
              <a:ext cx="29925" cy="26725"/>
            </a:xfrm>
            <a:custGeom>
              <a:avLst/>
              <a:gdLst/>
              <a:ahLst/>
              <a:cxnLst/>
              <a:rect l="l" t="t" r="r" b="b"/>
              <a:pathLst>
                <a:path w="1197" h="1069" extrusionOk="0">
                  <a:moveTo>
                    <a:pt x="463" y="198"/>
                  </a:moveTo>
                  <a:cubicBezTo>
                    <a:pt x="563" y="198"/>
                    <a:pt x="672" y="236"/>
                    <a:pt x="767" y="305"/>
                  </a:cubicBezTo>
                  <a:cubicBezTo>
                    <a:pt x="862" y="374"/>
                    <a:pt x="931" y="465"/>
                    <a:pt x="962" y="562"/>
                  </a:cubicBezTo>
                  <a:cubicBezTo>
                    <a:pt x="990" y="648"/>
                    <a:pt x="982" y="725"/>
                    <a:pt x="940" y="782"/>
                  </a:cubicBezTo>
                  <a:cubicBezTo>
                    <a:pt x="900" y="838"/>
                    <a:pt x="828" y="871"/>
                    <a:pt x="738" y="871"/>
                  </a:cubicBezTo>
                  <a:lnTo>
                    <a:pt x="735" y="871"/>
                  </a:lnTo>
                  <a:cubicBezTo>
                    <a:pt x="635" y="871"/>
                    <a:pt x="527" y="833"/>
                    <a:pt x="433" y="764"/>
                  </a:cubicBezTo>
                  <a:cubicBezTo>
                    <a:pt x="337" y="695"/>
                    <a:pt x="268" y="603"/>
                    <a:pt x="236" y="507"/>
                  </a:cubicBezTo>
                  <a:cubicBezTo>
                    <a:pt x="209" y="421"/>
                    <a:pt x="217" y="343"/>
                    <a:pt x="259" y="287"/>
                  </a:cubicBezTo>
                  <a:cubicBezTo>
                    <a:pt x="299" y="229"/>
                    <a:pt x="371" y="198"/>
                    <a:pt x="460" y="198"/>
                  </a:cubicBezTo>
                  <a:close/>
                  <a:moveTo>
                    <a:pt x="459" y="0"/>
                  </a:moveTo>
                  <a:cubicBezTo>
                    <a:pt x="305" y="0"/>
                    <a:pt x="176" y="61"/>
                    <a:pt x="98" y="169"/>
                  </a:cubicBezTo>
                  <a:cubicBezTo>
                    <a:pt x="19" y="279"/>
                    <a:pt x="1" y="420"/>
                    <a:pt x="47" y="567"/>
                  </a:cubicBezTo>
                  <a:cubicBezTo>
                    <a:pt x="92" y="702"/>
                    <a:pt x="187" y="830"/>
                    <a:pt x="316" y="924"/>
                  </a:cubicBezTo>
                  <a:cubicBezTo>
                    <a:pt x="445" y="1016"/>
                    <a:pt x="593" y="1069"/>
                    <a:pt x="735" y="1069"/>
                  </a:cubicBezTo>
                  <a:lnTo>
                    <a:pt x="738" y="1069"/>
                  </a:lnTo>
                  <a:cubicBezTo>
                    <a:pt x="893" y="1067"/>
                    <a:pt x="1022" y="1007"/>
                    <a:pt x="1100" y="898"/>
                  </a:cubicBezTo>
                  <a:cubicBezTo>
                    <a:pt x="1180" y="790"/>
                    <a:pt x="1197" y="648"/>
                    <a:pt x="1150" y="502"/>
                  </a:cubicBezTo>
                  <a:cubicBezTo>
                    <a:pt x="1107" y="365"/>
                    <a:pt x="1012" y="239"/>
                    <a:pt x="883" y="145"/>
                  </a:cubicBezTo>
                  <a:cubicBezTo>
                    <a:pt x="754" y="51"/>
                    <a:pt x="605"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5774350" y="878950"/>
              <a:ext cx="57100" cy="44300"/>
            </a:xfrm>
            <a:custGeom>
              <a:avLst/>
              <a:gdLst/>
              <a:ahLst/>
              <a:cxnLst/>
              <a:rect l="l" t="t" r="r" b="b"/>
              <a:pathLst>
                <a:path w="2284" h="1772" extrusionOk="0">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5791900" y="861250"/>
              <a:ext cx="24125" cy="31000"/>
            </a:xfrm>
            <a:custGeom>
              <a:avLst/>
              <a:gdLst/>
              <a:ahLst/>
              <a:cxnLst/>
              <a:rect l="l" t="t" r="r" b="b"/>
              <a:pathLst>
                <a:path w="965" h="1240" extrusionOk="0">
                  <a:moveTo>
                    <a:pt x="483" y="199"/>
                  </a:moveTo>
                  <a:cubicBezTo>
                    <a:pt x="636" y="199"/>
                    <a:pt x="767" y="392"/>
                    <a:pt x="767" y="620"/>
                  </a:cubicBezTo>
                  <a:cubicBezTo>
                    <a:pt x="767" y="849"/>
                    <a:pt x="636" y="1042"/>
                    <a:pt x="483" y="1042"/>
                  </a:cubicBezTo>
                  <a:cubicBezTo>
                    <a:pt x="329" y="1042"/>
                    <a:pt x="199" y="849"/>
                    <a:pt x="199" y="620"/>
                  </a:cubicBezTo>
                  <a:cubicBezTo>
                    <a:pt x="199" y="392"/>
                    <a:pt x="329" y="199"/>
                    <a:pt x="483" y="199"/>
                  </a:cubicBezTo>
                  <a:close/>
                  <a:moveTo>
                    <a:pt x="483" y="1"/>
                  </a:moveTo>
                  <a:cubicBezTo>
                    <a:pt x="217" y="1"/>
                    <a:pt x="0" y="278"/>
                    <a:pt x="0" y="620"/>
                  </a:cubicBezTo>
                  <a:cubicBezTo>
                    <a:pt x="0" y="961"/>
                    <a:pt x="217" y="1240"/>
                    <a:pt x="483" y="1240"/>
                  </a:cubicBezTo>
                  <a:cubicBezTo>
                    <a:pt x="748" y="1240"/>
                    <a:pt x="965" y="961"/>
                    <a:pt x="965" y="620"/>
                  </a:cubicBezTo>
                  <a:cubicBezTo>
                    <a:pt x="965" y="278"/>
                    <a:pt x="748"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5806700" y="873425"/>
              <a:ext cx="32425" cy="27075"/>
            </a:xfrm>
            <a:custGeom>
              <a:avLst/>
              <a:gdLst/>
              <a:ahLst/>
              <a:cxnLst/>
              <a:rect l="l" t="t" r="r" b="b"/>
              <a:pathLst>
                <a:path w="1297" h="1083" extrusionOk="0">
                  <a:moveTo>
                    <a:pt x="787" y="198"/>
                  </a:moveTo>
                  <a:cubicBezTo>
                    <a:pt x="865" y="198"/>
                    <a:pt x="933" y="223"/>
                    <a:pt x="976" y="275"/>
                  </a:cubicBezTo>
                  <a:cubicBezTo>
                    <a:pt x="1072" y="395"/>
                    <a:pt x="1005" y="617"/>
                    <a:pt x="826" y="761"/>
                  </a:cubicBezTo>
                  <a:cubicBezTo>
                    <a:pt x="735" y="835"/>
                    <a:pt x="628" y="879"/>
                    <a:pt x="528" y="883"/>
                  </a:cubicBezTo>
                  <a:cubicBezTo>
                    <a:pt x="521" y="884"/>
                    <a:pt x="514" y="884"/>
                    <a:pt x="507" y="884"/>
                  </a:cubicBezTo>
                  <a:cubicBezTo>
                    <a:pt x="425" y="884"/>
                    <a:pt x="360" y="856"/>
                    <a:pt x="321" y="806"/>
                  </a:cubicBezTo>
                  <a:cubicBezTo>
                    <a:pt x="223" y="686"/>
                    <a:pt x="292" y="464"/>
                    <a:pt x="469" y="320"/>
                  </a:cubicBezTo>
                  <a:cubicBezTo>
                    <a:pt x="569" y="240"/>
                    <a:pt x="687" y="198"/>
                    <a:pt x="787" y="198"/>
                  </a:cubicBezTo>
                  <a:close/>
                  <a:moveTo>
                    <a:pt x="786" y="0"/>
                  </a:moveTo>
                  <a:cubicBezTo>
                    <a:pt x="641" y="0"/>
                    <a:pt x="481" y="56"/>
                    <a:pt x="345" y="167"/>
                  </a:cubicBezTo>
                  <a:cubicBezTo>
                    <a:pt x="80" y="382"/>
                    <a:pt x="0" y="724"/>
                    <a:pt x="167" y="930"/>
                  </a:cubicBezTo>
                  <a:cubicBezTo>
                    <a:pt x="246" y="1029"/>
                    <a:pt x="367" y="1083"/>
                    <a:pt x="510" y="1083"/>
                  </a:cubicBezTo>
                  <a:cubicBezTo>
                    <a:pt x="519" y="1083"/>
                    <a:pt x="528" y="1081"/>
                    <a:pt x="537" y="1081"/>
                  </a:cubicBezTo>
                  <a:cubicBezTo>
                    <a:pt x="680" y="1075"/>
                    <a:pt x="826" y="1016"/>
                    <a:pt x="951" y="914"/>
                  </a:cubicBezTo>
                  <a:cubicBezTo>
                    <a:pt x="1217" y="699"/>
                    <a:pt x="1297" y="357"/>
                    <a:pt x="1130" y="151"/>
                  </a:cubicBezTo>
                  <a:cubicBezTo>
                    <a:pt x="1049" y="50"/>
                    <a:pt x="924" y="0"/>
                    <a:pt x="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5811025" y="895850"/>
              <a:ext cx="31725" cy="24450"/>
            </a:xfrm>
            <a:custGeom>
              <a:avLst/>
              <a:gdLst/>
              <a:ahLst/>
              <a:cxnLst/>
              <a:rect l="l" t="t" r="r" b="b"/>
              <a:pathLst>
                <a:path w="1269" h="978" extrusionOk="0">
                  <a:moveTo>
                    <a:pt x="568" y="197"/>
                  </a:moveTo>
                  <a:cubicBezTo>
                    <a:pt x="609" y="197"/>
                    <a:pt x="652" y="203"/>
                    <a:pt x="694" y="212"/>
                  </a:cubicBezTo>
                  <a:cubicBezTo>
                    <a:pt x="810" y="235"/>
                    <a:pt x="910" y="291"/>
                    <a:pt x="978" y="367"/>
                  </a:cubicBezTo>
                  <a:cubicBezTo>
                    <a:pt x="1038" y="433"/>
                    <a:pt x="1061" y="507"/>
                    <a:pt x="1047" y="577"/>
                  </a:cubicBezTo>
                  <a:cubicBezTo>
                    <a:pt x="1032" y="644"/>
                    <a:pt x="980" y="703"/>
                    <a:pt x="898" y="739"/>
                  </a:cubicBezTo>
                  <a:cubicBezTo>
                    <a:pt x="839" y="766"/>
                    <a:pt x="771" y="779"/>
                    <a:pt x="699" y="779"/>
                  </a:cubicBezTo>
                  <a:cubicBezTo>
                    <a:pt x="658" y="779"/>
                    <a:pt x="617" y="775"/>
                    <a:pt x="575" y="767"/>
                  </a:cubicBezTo>
                  <a:cubicBezTo>
                    <a:pt x="460" y="742"/>
                    <a:pt x="359" y="686"/>
                    <a:pt x="292" y="612"/>
                  </a:cubicBezTo>
                  <a:cubicBezTo>
                    <a:pt x="232" y="544"/>
                    <a:pt x="208" y="470"/>
                    <a:pt x="222" y="401"/>
                  </a:cubicBezTo>
                  <a:cubicBezTo>
                    <a:pt x="236" y="333"/>
                    <a:pt x="290" y="274"/>
                    <a:pt x="372" y="238"/>
                  </a:cubicBezTo>
                  <a:cubicBezTo>
                    <a:pt x="430" y="212"/>
                    <a:pt x="497" y="197"/>
                    <a:pt x="568" y="197"/>
                  </a:cubicBezTo>
                  <a:close/>
                  <a:moveTo>
                    <a:pt x="568" y="0"/>
                  </a:moveTo>
                  <a:cubicBezTo>
                    <a:pt x="470" y="0"/>
                    <a:pt x="374" y="19"/>
                    <a:pt x="290" y="57"/>
                  </a:cubicBezTo>
                  <a:cubicBezTo>
                    <a:pt x="149" y="120"/>
                    <a:pt x="56" y="229"/>
                    <a:pt x="29" y="360"/>
                  </a:cubicBezTo>
                  <a:cubicBezTo>
                    <a:pt x="0" y="492"/>
                    <a:pt x="42" y="627"/>
                    <a:pt x="145" y="743"/>
                  </a:cubicBezTo>
                  <a:cubicBezTo>
                    <a:pt x="240" y="849"/>
                    <a:pt x="378" y="927"/>
                    <a:pt x="535" y="960"/>
                  </a:cubicBezTo>
                  <a:cubicBezTo>
                    <a:pt x="591" y="971"/>
                    <a:pt x="645" y="978"/>
                    <a:pt x="700" y="978"/>
                  </a:cubicBezTo>
                  <a:cubicBezTo>
                    <a:pt x="799" y="978"/>
                    <a:pt x="896" y="958"/>
                    <a:pt x="979" y="921"/>
                  </a:cubicBezTo>
                  <a:cubicBezTo>
                    <a:pt x="1120" y="857"/>
                    <a:pt x="1213" y="749"/>
                    <a:pt x="1241" y="617"/>
                  </a:cubicBezTo>
                  <a:cubicBezTo>
                    <a:pt x="1268" y="485"/>
                    <a:pt x="1228" y="350"/>
                    <a:pt x="1125" y="235"/>
                  </a:cubicBezTo>
                  <a:cubicBezTo>
                    <a:pt x="1030" y="128"/>
                    <a:pt x="892" y="50"/>
                    <a:pt x="735" y="17"/>
                  </a:cubicBezTo>
                  <a:cubicBezTo>
                    <a:pt x="679" y="6"/>
                    <a:pt x="623"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5798375" y="909600"/>
              <a:ext cx="29225" cy="29725"/>
            </a:xfrm>
            <a:custGeom>
              <a:avLst/>
              <a:gdLst/>
              <a:ahLst/>
              <a:cxnLst/>
              <a:rect l="l" t="t" r="r" b="b"/>
              <a:pathLst>
                <a:path w="1169" h="1189" extrusionOk="0">
                  <a:moveTo>
                    <a:pt x="482" y="199"/>
                  </a:moveTo>
                  <a:cubicBezTo>
                    <a:pt x="607" y="199"/>
                    <a:pt x="754" y="303"/>
                    <a:pt x="837" y="466"/>
                  </a:cubicBezTo>
                  <a:cubicBezTo>
                    <a:pt x="942" y="669"/>
                    <a:pt x="913" y="901"/>
                    <a:pt x="776" y="970"/>
                  </a:cubicBezTo>
                  <a:cubicBezTo>
                    <a:pt x="749" y="984"/>
                    <a:pt x="719" y="991"/>
                    <a:pt x="687" y="991"/>
                  </a:cubicBezTo>
                  <a:cubicBezTo>
                    <a:pt x="562" y="991"/>
                    <a:pt x="415" y="886"/>
                    <a:pt x="332" y="724"/>
                  </a:cubicBezTo>
                  <a:cubicBezTo>
                    <a:pt x="227" y="520"/>
                    <a:pt x="256" y="288"/>
                    <a:pt x="393" y="219"/>
                  </a:cubicBezTo>
                  <a:cubicBezTo>
                    <a:pt x="420" y="205"/>
                    <a:pt x="450" y="199"/>
                    <a:pt x="482" y="199"/>
                  </a:cubicBezTo>
                  <a:close/>
                  <a:moveTo>
                    <a:pt x="480" y="1"/>
                  </a:moveTo>
                  <a:cubicBezTo>
                    <a:pt x="419" y="1"/>
                    <a:pt x="359" y="14"/>
                    <a:pt x="303" y="42"/>
                  </a:cubicBezTo>
                  <a:cubicBezTo>
                    <a:pt x="66" y="163"/>
                    <a:pt x="1" y="509"/>
                    <a:pt x="156" y="814"/>
                  </a:cubicBezTo>
                  <a:cubicBezTo>
                    <a:pt x="274" y="1047"/>
                    <a:pt x="488" y="1189"/>
                    <a:pt x="689" y="1189"/>
                  </a:cubicBezTo>
                  <a:cubicBezTo>
                    <a:pt x="750" y="1189"/>
                    <a:pt x="810" y="1176"/>
                    <a:pt x="866" y="1147"/>
                  </a:cubicBezTo>
                  <a:cubicBezTo>
                    <a:pt x="1102" y="1026"/>
                    <a:pt x="1168" y="681"/>
                    <a:pt x="1013" y="376"/>
                  </a:cubicBezTo>
                  <a:cubicBezTo>
                    <a:pt x="895" y="142"/>
                    <a:pt x="681"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5778375" y="908950"/>
              <a:ext cx="26250" cy="30025"/>
            </a:xfrm>
            <a:custGeom>
              <a:avLst/>
              <a:gdLst/>
              <a:ahLst/>
              <a:cxnLst/>
              <a:rect l="l" t="t" r="r" b="b"/>
              <a:pathLst>
                <a:path w="1050" h="1201" extrusionOk="0">
                  <a:moveTo>
                    <a:pt x="617" y="200"/>
                  </a:moveTo>
                  <a:cubicBezTo>
                    <a:pt x="644" y="200"/>
                    <a:pt x="672" y="205"/>
                    <a:pt x="697" y="215"/>
                  </a:cubicBezTo>
                  <a:cubicBezTo>
                    <a:pt x="760" y="244"/>
                    <a:pt x="806" y="308"/>
                    <a:pt x="826" y="397"/>
                  </a:cubicBezTo>
                  <a:cubicBezTo>
                    <a:pt x="846" y="494"/>
                    <a:pt x="832" y="609"/>
                    <a:pt x="784" y="717"/>
                  </a:cubicBezTo>
                  <a:cubicBezTo>
                    <a:pt x="708" y="889"/>
                    <a:pt x="560" y="1003"/>
                    <a:pt x="432" y="1003"/>
                  </a:cubicBezTo>
                  <a:cubicBezTo>
                    <a:pt x="405" y="1003"/>
                    <a:pt x="378" y="998"/>
                    <a:pt x="354" y="987"/>
                  </a:cubicBezTo>
                  <a:cubicBezTo>
                    <a:pt x="290" y="958"/>
                    <a:pt x="244" y="894"/>
                    <a:pt x="225" y="807"/>
                  </a:cubicBezTo>
                  <a:cubicBezTo>
                    <a:pt x="203" y="708"/>
                    <a:pt x="217" y="595"/>
                    <a:pt x="265" y="486"/>
                  </a:cubicBezTo>
                  <a:cubicBezTo>
                    <a:pt x="313" y="378"/>
                    <a:pt x="389" y="291"/>
                    <a:pt x="476" y="241"/>
                  </a:cubicBezTo>
                  <a:cubicBezTo>
                    <a:pt x="525" y="214"/>
                    <a:pt x="573" y="200"/>
                    <a:pt x="617" y="200"/>
                  </a:cubicBezTo>
                  <a:close/>
                  <a:moveTo>
                    <a:pt x="616" y="0"/>
                  </a:moveTo>
                  <a:cubicBezTo>
                    <a:pt x="538" y="0"/>
                    <a:pt x="457" y="23"/>
                    <a:pt x="379" y="68"/>
                  </a:cubicBezTo>
                  <a:cubicBezTo>
                    <a:pt x="253" y="140"/>
                    <a:pt x="149" y="260"/>
                    <a:pt x="84" y="406"/>
                  </a:cubicBezTo>
                  <a:cubicBezTo>
                    <a:pt x="20" y="552"/>
                    <a:pt x="1" y="709"/>
                    <a:pt x="31" y="849"/>
                  </a:cubicBezTo>
                  <a:cubicBezTo>
                    <a:pt x="65" y="1000"/>
                    <a:pt x="149" y="1113"/>
                    <a:pt x="273" y="1168"/>
                  </a:cubicBezTo>
                  <a:cubicBezTo>
                    <a:pt x="323" y="1190"/>
                    <a:pt x="376" y="1200"/>
                    <a:pt x="429" y="1200"/>
                  </a:cubicBezTo>
                  <a:cubicBezTo>
                    <a:pt x="637" y="1200"/>
                    <a:pt x="854" y="1044"/>
                    <a:pt x="965" y="797"/>
                  </a:cubicBezTo>
                  <a:cubicBezTo>
                    <a:pt x="1030" y="651"/>
                    <a:pt x="1050" y="493"/>
                    <a:pt x="1018" y="354"/>
                  </a:cubicBezTo>
                  <a:cubicBezTo>
                    <a:pt x="986" y="202"/>
                    <a:pt x="900" y="89"/>
                    <a:pt x="776" y="34"/>
                  </a:cubicBezTo>
                  <a:cubicBezTo>
                    <a:pt x="725" y="12"/>
                    <a:pt x="672" y="0"/>
                    <a:pt x="6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5762475" y="894650"/>
              <a:ext cx="32550" cy="24650"/>
            </a:xfrm>
            <a:custGeom>
              <a:avLst/>
              <a:gdLst/>
              <a:ahLst/>
              <a:cxnLst/>
              <a:rect l="l" t="t" r="r" b="b"/>
              <a:pathLst>
                <a:path w="1302" h="986" extrusionOk="0">
                  <a:moveTo>
                    <a:pt x="715" y="198"/>
                  </a:moveTo>
                  <a:cubicBezTo>
                    <a:pt x="775" y="198"/>
                    <a:pt x="832" y="209"/>
                    <a:pt x="884" y="228"/>
                  </a:cubicBezTo>
                  <a:cubicBezTo>
                    <a:pt x="968" y="261"/>
                    <a:pt x="1024" y="316"/>
                    <a:pt x="1042" y="383"/>
                  </a:cubicBezTo>
                  <a:cubicBezTo>
                    <a:pt x="1081" y="532"/>
                    <a:pt x="929" y="708"/>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49" y="310"/>
                    <a:pt x="446" y="249"/>
                    <a:pt x="561" y="219"/>
                  </a:cubicBezTo>
                  <a:cubicBezTo>
                    <a:pt x="613" y="205"/>
                    <a:pt x="664" y="198"/>
                    <a:pt x="715" y="198"/>
                  </a:cubicBezTo>
                  <a:close/>
                  <a:moveTo>
                    <a:pt x="713" y="0"/>
                  </a:moveTo>
                  <a:cubicBezTo>
                    <a:pt x="646" y="0"/>
                    <a:pt x="578" y="9"/>
                    <a:pt x="510" y="28"/>
                  </a:cubicBezTo>
                  <a:cubicBezTo>
                    <a:pt x="355" y="69"/>
                    <a:pt x="221" y="154"/>
                    <a:pt x="131" y="265"/>
                  </a:cubicBezTo>
                  <a:cubicBezTo>
                    <a:pt x="35" y="386"/>
                    <a:pt x="1" y="523"/>
                    <a:pt x="36" y="653"/>
                  </a:cubicBezTo>
                  <a:cubicBezTo>
                    <a:pt x="71" y="783"/>
                    <a:pt x="169" y="886"/>
                    <a:pt x="314" y="942"/>
                  </a:cubicBezTo>
                  <a:cubicBezTo>
                    <a:pt x="388" y="971"/>
                    <a:pt x="470" y="985"/>
                    <a:pt x="555" y="985"/>
                  </a:cubicBezTo>
                  <a:cubicBezTo>
                    <a:pt x="622" y="985"/>
                    <a:pt x="691" y="976"/>
                    <a:pt x="759" y="958"/>
                  </a:cubicBezTo>
                  <a:cubicBezTo>
                    <a:pt x="1089" y="869"/>
                    <a:pt x="1301" y="589"/>
                    <a:pt x="1233" y="333"/>
                  </a:cubicBezTo>
                  <a:cubicBezTo>
                    <a:pt x="1198" y="202"/>
                    <a:pt x="1099" y="101"/>
                    <a:pt x="956" y="45"/>
                  </a:cubicBezTo>
                  <a:cubicBezTo>
                    <a:pt x="881" y="15"/>
                    <a:pt x="798" y="0"/>
                    <a:pt x="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5768325" y="872700"/>
              <a:ext cx="29925" cy="26725"/>
            </a:xfrm>
            <a:custGeom>
              <a:avLst/>
              <a:gdLst/>
              <a:ahLst/>
              <a:cxnLst/>
              <a:rect l="l" t="t" r="r" b="b"/>
              <a:pathLst>
                <a:path w="1197" h="1069" extrusionOk="0">
                  <a:moveTo>
                    <a:pt x="463" y="198"/>
                  </a:moveTo>
                  <a:cubicBezTo>
                    <a:pt x="563" y="198"/>
                    <a:pt x="670" y="236"/>
                    <a:pt x="765" y="305"/>
                  </a:cubicBezTo>
                  <a:cubicBezTo>
                    <a:pt x="860" y="374"/>
                    <a:pt x="930" y="465"/>
                    <a:pt x="960" y="562"/>
                  </a:cubicBezTo>
                  <a:cubicBezTo>
                    <a:pt x="988" y="648"/>
                    <a:pt x="980" y="725"/>
                    <a:pt x="940" y="782"/>
                  </a:cubicBezTo>
                  <a:cubicBezTo>
                    <a:pt x="898" y="838"/>
                    <a:pt x="826" y="871"/>
                    <a:pt x="736" y="871"/>
                  </a:cubicBezTo>
                  <a:lnTo>
                    <a:pt x="734" y="871"/>
                  </a:lnTo>
                  <a:cubicBezTo>
                    <a:pt x="633" y="871"/>
                    <a:pt x="526" y="833"/>
                    <a:pt x="431" y="764"/>
                  </a:cubicBezTo>
                  <a:cubicBezTo>
                    <a:pt x="336" y="695"/>
                    <a:pt x="266" y="603"/>
                    <a:pt x="236" y="507"/>
                  </a:cubicBezTo>
                  <a:cubicBezTo>
                    <a:pt x="209" y="421"/>
                    <a:pt x="216" y="343"/>
                    <a:pt x="257" y="287"/>
                  </a:cubicBezTo>
                  <a:cubicBezTo>
                    <a:pt x="298" y="229"/>
                    <a:pt x="370" y="198"/>
                    <a:pt x="460" y="198"/>
                  </a:cubicBezTo>
                  <a:close/>
                  <a:moveTo>
                    <a:pt x="459" y="0"/>
                  </a:moveTo>
                  <a:cubicBezTo>
                    <a:pt x="304" y="0"/>
                    <a:pt x="176" y="61"/>
                    <a:pt x="96" y="169"/>
                  </a:cubicBezTo>
                  <a:cubicBezTo>
                    <a:pt x="18" y="279"/>
                    <a:pt x="0" y="420"/>
                    <a:pt x="47" y="567"/>
                  </a:cubicBezTo>
                  <a:cubicBezTo>
                    <a:pt x="90" y="702"/>
                    <a:pt x="185" y="830"/>
                    <a:pt x="315" y="924"/>
                  </a:cubicBezTo>
                  <a:cubicBezTo>
                    <a:pt x="443" y="1016"/>
                    <a:pt x="592" y="1069"/>
                    <a:pt x="734" y="1069"/>
                  </a:cubicBezTo>
                  <a:lnTo>
                    <a:pt x="738" y="1069"/>
                  </a:lnTo>
                  <a:cubicBezTo>
                    <a:pt x="893" y="1067"/>
                    <a:pt x="1020" y="1007"/>
                    <a:pt x="1100" y="898"/>
                  </a:cubicBezTo>
                  <a:cubicBezTo>
                    <a:pt x="1178" y="790"/>
                    <a:pt x="1196" y="648"/>
                    <a:pt x="1149" y="502"/>
                  </a:cubicBezTo>
                  <a:cubicBezTo>
                    <a:pt x="1106" y="365"/>
                    <a:pt x="1010" y="239"/>
                    <a:pt x="881" y="145"/>
                  </a:cubicBezTo>
                  <a:cubicBezTo>
                    <a:pt x="753" y="51"/>
                    <a:pt x="603" y="0"/>
                    <a:pt x="4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5867300"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5884825" y="861250"/>
              <a:ext cx="24100" cy="31000"/>
            </a:xfrm>
            <a:custGeom>
              <a:avLst/>
              <a:gdLst/>
              <a:ahLst/>
              <a:cxnLst/>
              <a:rect l="l" t="t" r="r" b="b"/>
              <a:pathLst>
                <a:path w="964" h="1240" extrusionOk="0">
                  <a:moveTo>
                    <a:pt x="483" y="199"/>
                  </a:moveTo>
                  <a:cubicBezTo>
                    <a:pt x="637" y="199"/>
                    <a:pt x="766" y="392"/>
                    <a:pt x="766" y="620"/>
                  </a:cubicBezTo>
                  <a:cubicBezTo>
                    <a:pt x="766" y="849"/>
                    <a:pt x="637" y="1042"/>
                    <a:pt x="483" y="1042"/>
                  </a:cubicBezTo>
                  <a:cubicBezTo>
                    <a:pt x="329" y="1042"/>
                    <a:pt x="199" y="849"/>
                    <a:pt x="199" y="620"/>
                  </a:cubicBezTo>
                  <a:cubicBezTo>
                    <a:pt x="199" y="392"/>
                    <a:pt x="328" y="199"/>
                    <a:pt x="483" y="199"/>
                  </a:cubicBezTo>
                  <a:close/>
                  <a:moveTo>
                    <a:pt x="483" y="1"/>
                  </a:moveTo>
                  <a:cubicBezTo>
                    <a:pt x="217" y="1"/>
                    <a:pt x="1" y="278"/>
                    <a:pt x="1" y="620"/>
                  </a:cubicBezTo>
                  <a:cubicBezTo>
                    <a:pt x="1" y="961"/>
                    <a:pt x="217" y="1240"/>
                    <a:pt x="483" y="1240"/>
                  </a:cubicBezTo>
                  <a:cubicBezTo>
                    <a:pt x="748" y="1240"/>
                    <a:pt x="964" y="961"/>
                    <a:pt x="964" y="620"/>
                  </a:cubicBezTo>
                  <a:cubicBezTo>
                    <a:pt x="964" y="278"/>
                    <a:pt x="748"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5901025" y="873400"/>
              <a:ext cx="31050" cy="27100"/>
            </a:xfrm>
            <a:custGeom>
              <a:avLst/>
              <a:gdLst/>
              <a:ahLst/>
              <a:cxnLst/>
              <a:rect l="l" t="t" r="r" b="b"/>
              <a:pathLst>
                <a:path w="1242" h="1084" extrusionOk="0">
                  <a:moveTo>
                    <a:pt x="730" y="198"/>
                  </a:moveTo>
                  <a:cubicBezTo>
                    <a:pt x="812" y="198"/>
                    <a:pt x="879" y="225"/>
                    <a:pt x="919" y="276"/>
                  </a:cubicBezTo>
                  <a:cubicBezTo>
                    <a:pt x="1017" y="396"/>
                    <a:pt x="948" y="618"/>
                    <a:pt x="771" y="762"/>
                  </a:cubicBezTo>
                  <a:cubicBezTo>
                    <a:pt x="678" y="836"/>
                    <a:pt x="573" y="880"/>
                    <a:pt x="471" y="884"/>
                  </a:cubicBezTo>
                  <a:cubicBezTo>
                    <a:pt x="464" y="885"/>
                    <a:pt x="457" y="885"/>
                    <a:pt x="450" y="885"/>
                  </a:cubicBezTo>
                  <a:cubicBezTo>
                    <a:pt x="370" y="885"/>
                    <a:pt x="305" y="857"/>
                    <a:pt x="264" y="807"/>
                  </a:cubicBezTo>
                  <a:cubicBezTo>
                    <a:pt x="220" y="753"/>
                    <a:pt x="209" y="674"/>
                    <a:pt x="231" y="588"/>
                  </a:cubicBezTo>
                  <a:cubicBezTo>
                    <a:pt x="257" y="491"/>
                    <a:pt x="321" y="396"/>
                    <a:pt x="414" y="321"/>
                  </a:cubicBezTo>
                  <a:cubicBezTo>
                    <a:pt x="505" y="247"/>
                    <a:pt x="612" y="203"/>
                    <a:pt x="712" y="199"/>
                  </a:cubicBezTo>
                  <a:cubicBezTo>
                    <a:pt x="719" y="198"/>
                    <a:pt x="724" y="198"/>
                    <a:pt x="730" y="198"/>
                  </a:cubicBezTo>
                  <a:close/>
                  <a:moveTo>
                    <a:pt x="732" y="0"/>
                  </a:moveTo>
                  <a:cubicBezTo>
                    <a:pt x="723" y="0"/>
                    <a:pt x="713" y="0"/>
                    <a:pt x="703" y="1"/>
                  </a:cubicBezTo>
                  <a:cubicBezTo>
                    <a:pt x="561" y="7"/>
                    <a:pt x="414" y="66"/>
                    <a:pt x="289" y="168"/>
                  </a:cubicBezTo>
                  <a:cubicBezTo>
                    <a:pt x="165" y="268"/>
                    <a:pt x="76" y="399"/>
                    <a:pt x="40" y="538"/>
                  </a:cubicBezTo>
                  <a:cubicBezTo>
                    <a:pt x="1" y="687"/>
                    <a:pt x="25" y="827"/>
                    <a:pt x="110" y="931"/>
                  </a:cubicBezTo>
                  <a:cubicBezTo>
                    <a:pt x="190" y="1030"/>
                    <a:pt x="311" y="1084"/>
                    <a:pt x="453" y="1084"/>
                  </a:cubicBezTo>
                  <a:cubicBezTo>
                    <a:pt x="462" y="1084"/>
                    <a:pt x="471" y="1082"/>
                    <a:pt x="481" y="1082"/>
                  </a:cubicBezTo>
                  <a:cubicBezTo>
                    <a:pt x="623" y="1076"/>
                    <a:pt x="771" y="1017"/>
                    <a:pt x="894" y="915"/>
                  </a:cubicBezTo>
                  <a:cubicBezTo>
                    <a:pt x="1160" y="700"/>
                    <a:pt x="1241" y="358"/>
                    <a:pt x="1074" y="152"/>
                  </a:cubicBezTo>
                  <a:cubicBezTo>
                    <a:pt x="995" y="53"/>
                    <a:pt x="875"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5903950" y="895850"/>
              <a:ext cx="31725" cy="24450"/>
            </a:xfrm>
            <a:custGeom>
              <a:avLst/>
              <a:gdLst/>
              <a:ahLst/>
              <a:cxnLst/>
              <a:rect l="l" t="t" r="r" b="b"/>
              <a:pathLst>
                <a:path w="1269" h="978" extrusionOk="0">
                  <a:moveTo>
                    <a:pt x="569" y="197"/>
                  </a:moveTo>
                  <a:cubicBezTo>
                    <a:pt x="609" y="197"/>
                    <a:pt x="651" y="203"/>
                    <a:pt x="694" y="212"/>
                  </a:cubicBezTo>
                  <a:cubicBezTo>
                    <a:pt x="809" y="235"/>
                    <a:pt x="910" y="291"/>
                    <a:pt x="977" y="367"/>
                  </a:cubicBezTo>
                  <a:cubicBezTo>
                    <a:pt x="1037" y="433"/>
                    <a:pt x="1062" y="507"/>
                    <a:pt x="1047" y="577"/>
                  </a:cubicBezTo>
                  <a:cubicBezTo>
                    <a:pt x="1033" y="644"/>
                    <a:pt x="979" y="703"/>
                    <a:pt x="897" y="739"/>
                  </a:cubicBezTo>
                  <a:cubicBezTo>
                    <a:pt x="839" y="766"/>
                    <a:pt x="771" y="779"/>
                    <a:pt x="699" y="779"/>
                  </a:cubicBezTo>
                  <a:cubicBezTo>
                    <a:pt x="659" y="779"/>
                    <a:pt x="617" y="775"/>
                    <a:pt x="576" y="767"/>
                  </a:cubicBezTo>
                  <a:cubicBezTo>
                    <a:pt x="460" y="742"/>
                    <a:pt x="359" y="686"/>
                    <a:pt x="293" y="612"/>
                  </a:cubicBezTo>
                  <a:cubicBezTo>
                    <a:pt x="233" y="544"/>
                    <a:pt x="208" y="470"/>
                    <a:pt x="222" y="401"/>
                  </a:cubicBezTo>
                  <a:cubicBezTo>
                    <a:pt x="237" y="333"/>
                    <a:pt x="290" y="274"/>
                    <a:pt x="371" y="238"/>
                  </a:cubicBezTo>
                  <a:cubicBezTo>
                    <a:pt x="430" y="212"/>
                    <a:pt x="497" y="197"/>
                    <a:pt x="569" y="197"/>
                  </a:cubicBezTo>
                  <a:close/>
                  <a:moveTo>
                    <a:pt x="568" y="0"/>
                  </a:moveTo>
                  <a:cubicBezTo>
                    <a:pt x="469" y="0"/>
                    <a:pt x="374" y="19"/>
                    <a:pt x="290" y="57"/>
                  </a:cubicBezTo>
                  <a:cubicBezTo>
                    <a:pt x="149" y="120"/>
                    <a:pt x="57" y="229"/>
                    <a:pt x="28" y="360"/>
                  </a:cubicBezTo>
                  <a:cubicBezTo>
                    <a:pt x="1" y="492"/>
                    <a:pt x="43" y="627"/>
                    <a:pt x="144" y="743"/>
                  </a:cubicBezTo>
                  <a:cubicBezTo>
                    <a:pt x="239" y="849"/>
                    <a:pt x="377" y="927"/>
                    <a:pt x="535" y="960"/>
                  </a:cubicBezTo>
                  <a:cubicBezTo>
                    <a:pt x="590" y="971"/>
                    <a:pt x="646" y="978"/>
                    <a:pt x="701" y="978"/>
                  </a:cubicBezTo>
                  <a:cubicBezTo>
                    <a:pt x="800" y="978"/>
                    <a:pt x="895" y="958"/>
                    <a:pt x="979" y="921"/>
                  </a:cubicBezTo>
                  <a:cubicBezTo>
                    <a:pt x="1120" y="857"/>
                    <a:pt x="1213" y="749"/>
                    <a:pt x="1241" y="617"/>
                  </a:cubicBezTo>
                  <a:cubicBezTo>
                    <a:pt x="1269" y="485"/>
                    <a:pt x="1227" y="350"/>
                    <a:pt x="1125" y="235"/>
                  </a:cubicBezTo>
                  <a:cubicBezTo>
                    <a:pt x="1030" y="128"/>
                    <a:pt x="891" y="50"/>
                    <a:pt x="734" y="17"/>
                  </a:cubicBezTo>
                  <a:cubicBezTo>
                    <a:pt x="679" y="6"/>
                    <a:pt x="623"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5891275" y="909600"/>
              <a:ext cx="27900" cy="29725"/>
            </a:xfrm>
            <a:custGeom>
              <a:avLst/>
              <a:gdLst/>
              <a:ahLst/>
              <a:cxnLst/>
              <a:rect l="l" t="t" r="r" b="b"/>
              <a:pathLst>
                <a:path w="1116" h="1189" extrusionOk="0">
                  <a:moveTo>
                    <a:pt x="483" y="199"/>
                  </a:moveTo>
                  <a:cubicBezTo>
                    <a:pt x="608" y="199"/>
                    <a:pt x="756" y="303"/>
                    <a:pt x="839" y="466"/>
                  </a:cubicBezTo>
                  <a:cubicBezTo>
                    <a:pt x="892" y="571"/>
                    <a:pt x="913" y="685"/>
                    <a:pt x="896" y="784"/>
                  </a:cubicBezTo>
                  <a:cubicBezTo>
                    <a:pt x="882" y="872"/>
                    <a:pt x="839" y="939"/>
                    <a:pt x="776" y="970"/>
                  </a:cubicBezTo>
                  <a:cubicBezTo>
                    <a:pt x="749" y="984"/>
                    <a:pt x="719" y="991"/>
                    <a:pt x="687" y="991"/>
                  </a:cubicBezTo>
                  <a:cubicBezTo>
                    <a:pt x="563" y="991"/>
                    <a:pt x="416" y="886"/>
                    <a:pt x="333" y="724"/>
                  </a:cubicBezTo>
                  <a:cubicBezTo>
                    <a:pt x="229" y="520"/>
                    <a:pt x="258" y="288"/>
                    <a:pt x="395" y="219"/>
                  </a:cubicBezTo>
                  <a:cubicBezTo>
                    <a:pt x="422" y="205"/>
                    <a:pt x="452" y="199"/>
                    <a:pt x="483" y="199"/>
                  </a:cubicBezTo>
                  <a:close/>
                  <a:moveTo>
                    <a:pt x="481" y="1"/>
                  </a:moveTo>
                  <a:cubicBezTo>
                    <a:pt x="420" y="1"/>
                    <a:pt x="360" y="14"/>
                    <a:pt x="305" y="42"/>
                  </a:cubicBezTo>
                  <a:cubicBezTo>
                    <a:pt x="67" y="163"/>
                    <a:pt x="1" y="509"/>
                    <a:pt x="156" y="814"/>
                  </a:cubicBezTo>
                  <a:cubicBezTo>
                    <a:pt x="275" y="1047"/>
                    <a:pt x="490" y="1189"/>
                    <a:pt x="690" y="1189"/>
                  </a:cubicBezTo>
                  <a:cubicBezTo>
                    <a:pt x="752" y="1189"/>
                    <a:pt x="811" y="1176"/>
                    <a:pt x="866" y="1147"/>
                  </a:cubicBezTo>
                  <a:cubicBezTo>
                    <a:pt x="986" y="1086"/>
                    <a:pt x="1067" y="969"/>
                    <a:pt x="1092" y="816"/>
                  </a:cubicBezTo>
                  <a:cubicBezTo>
                    <a:pt x="1115" y="674"/>
                    <a:pt x="1088" y="519"/>
                    <a:pt x="1015" y="376"/>
                  </a:cubicBezTo>
                  <a:cubicBezTo>
                    <a:pt x="896" y="142"/>
                    <a:pt x="681"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5871325" y="908950"/>
              <a:ext cx="26200" cy="30025"/>
            </a:xfrm>
            <a:custGeom>
              <a:avLst/>
              <a:gdLst/>
              <a:ahLst/>
              <a:cxnLst/>
              <a:rect l="l" t="t" r="r" b="b"/>
              <a:pathLst>
                <a:path w="1048" h="1201" extrusionOk="0">
                  <a:moveTo>
                    <a:pt x="617" y="200"/>
                  </a:moveTo>
                  <a:cubicBezTo>
                    <a:pt x="644" y="200"/>
                    <a:pt x="670" y="205"/>
                    <a:pt x="695" y="215"/>
                  </a:cubicBezTo>
                  <a:cubicBezTo>
                    <a:pt x="759" y="244"/>
                    <a:pt x="804" y="308"/>
                    <a:pt x="824" y="397"/>
                  </a:cubicBezTo>
                  <a:cubicBezTo>
                    <a:pt x="846" y="494"/>
                    <a:pt x="832" y="609"/>
                    <a:pt x="783" y="717"/>
                  </a:cubicBezTo>
                  <a:cubicBezTo>
                    <a:pt x="706" y="889"/>
                    <a:pt x="559" y="1003"/>
                    <a:pt x="431" y="1003"/>
                  </a:cubicBezTo>
                  <a:cubicBezTo>
                    <a:pt x="403" y="1003"/>
                    <a:pt x="377" y="998"/>
                    <a:pt x="352" y="987"/>
                  </a:cubicBezTo>
                  <a:cubicBezTo>
                    <a:pt x="288" y="958"/>
                    <a:pt x="243" y="894"/>
                    <a:pt x="223" y="807"/>
                  </a:cubicBezTo>
                  <a:cubicBezTo>
                    <a:pt x="202" y="708"/>
                    <a:pt x="217" y="595"/>
                    <a:pt x="265" y="486"/>
                  </a:cubicBezTo>
                  <a:cubicBezTo>
                    <a:pt x="313" y="378"/>
                    <a:pt x="387" y="291"/>
                    <a:pt x="476" y="241"/>
                  </a:cubicBezTo>
                  <a:cubicBezTo>
                    <a:pt x="523" y="214"/>
                    <a:pt x="571" y="200"/>
                    <a:pt x="617" y="200"/>
                  </a:cubicBezTo>
                  <a:close/>
                  <a:moveTo>
                    <a:pt x="616" y="0"/>
                  </a:moveTo>
                  <a:cubicBezTo>
                    <a:pt x="537" y="0"/>
                    <a:pt x="456" y="23"/>
                    <a:pt x="377" y="68"/>
                  </a:cubicBezTo>
                  <a:cubicBezTo>
                    <a:pt x="253" y="140"/>
                    <a:pt x="149" y="260"/>
                    <a:pt x="84" y="406"/>
                  </a:cubicBezTo>
                  <a:cubicBezTo>
                    <a:pt x="18" y="552"/>
                    <a:pt x="0" y="709"/>
                    <a:pt x="30" y="849"/>
                  </a:cubicBezTo>
                  <a:cubicBezTo>
                    <a:pt x="63" y="1000"/>
                    <a:pt x="149" y="1113"/>
                    <a:pt x="271" y="1168"/>
                  </a:cubicBezTo>
                  <a:cubicBezTo>
                    <a:pt x="322" y="1190"/>
                    <a:pt x="376" y="1200"/>
                    <a:pt x="429" y="1200"/>
                  </a:cubicBezTo>
                  <a:cubicBezTo>
                    <a:pt x="636" y="1200"/>
                    <a:pt x="854" y="1044"/>
                    <a:pt x="964" y="797"/>
                  </a:cubicBezTo>
                  <a:cubicBezTo>
                    <a:pt x="1030" y="651"/>
                    <a:pt x="1048" y="493"/>
                    <a:pt x="1018" y="354"/>
                  </a:cubicBezTo>
                  <a:cubicBezTo>
                    <a:pt x="984" y="202"/>
                    <a:pt x="899" y="89"/>
                    <a:pt x="776" y="34"/>
                  </a:cubicBezTo>
                  <a:cubicBezTo>
                    <a:pt x="725" y="12"/>
                    <a:pt x="671" y="0"/>
                    <a:pt x="6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5855425" y="894650"/>
              <a:ext cx="31675" cy="24650"/>
            </a:xfrm>
            <a:custGeom>
              <a:avLst/>
              <a:gdLst/>
              <a:ahLst/>
              <a:cxnLst/>
              <a:rect l="l" t="t" r="r" b="b"/>
              <a:pathLst>
                <a:path w="1267" h="986" extrusionOk="0">
                  <a:moveTo>
                    <a:pt x="713" y="198"/>
                  </a:moveTo>
                  <a:cubicBezTo>
                    <a:pt x="774" y="198"/>
                    <a:pt x="832" y="209"/>
                    <a:pt x="884" y="228"/>
                  </a:cubicBezTo>
                  <a:cubicBezTo>
                    <a:pt x="967" y="261"/>
                    <a:pt x="1023" y="316"/>
                    <a:pt x="1041" y="383"/>
                  </a:cubicBezTo>
                  <a:cubicBezTo>
                    <a:pt x="1058" y="451"/>
                    <a:pt x="1038" y="527"/>
                    <a:pt x="982" y="597"/>
                  </a:cubicBezTo>
                  <a:cubicBezTo>
                    <a:pt x="919" y="677"/>
                    <a:pt x="821" y="737"/>
                    <a:pt x="707" y="767"/>
                  </a:cubicBezTo>
                  <a:cubicBezTo>
                    <a:pt x="655" y="781"/>
                    <a:pt x="604" y="788"/>
                    <a:pt x="554" y="788"/>
                  </a:cubicBezTo>
                  <a:cubicBezTo>
                    <a:pt x="494" y="788"/>
                    <a:pt x="436" y="777"/>
                    <a:pt x="385" y="757"/>
                  </a:cubicBezTo>
                  <a:cubicBezTo>
                    <a:pt x="300" y="725"/>
                    <a:pt x="244" y="670"/>
                    <a:pt x="226" y="602"/>
                  </a:cubicBezTo>
                  <a:cubicBezTo>
                    <a:pt x="209" y="535"/>
                    <a:pt x="230" y="459"/>
                    <a:pt x="286" y="389"/>
                  </a:cubicBezTo>
                  <a:cubicBezTo>
                    <a:pt x="348" y="310"/>
                    <a:pt x="446" y="249"/>
                    <a:pt x="561" y="219"/>
                  </a:cubicBezTo>
                  <a:cubicBezTo>
                    <a:pt x="611" y="205"/>
                    <a:pt x="664" y="198"/>
                    <a:pt x="713" y="198"/>
                  </a:cubicBezTo>
                  <a:close/>
                  <a:moveTo>
                    <a:pt x="712" y="0"/>
                  </a:moveTo>
                  <a:cubicBezTo>
                    <a:pt x="645" y="0"/>
                    <a:pt x="576" y="9"/>
                    <a:pt x="509" y="28"/>
                  </a:cubicBezTo>
                  <a:cubicBezTo>
                    <a:pt x="355" y="69"/>
                    <a:pt x="219" y="154"/>
                    <a:pt x="131" y="265"/>
                  </a:cubicBezTo>
                  <a:cubicBezTo>
                    <a:pt x="34" y="386"/>
                    <a:pt x="0" y="523"/>
                    <a:pt x="34" y="653"/>
                  </a:cubicBezTo>
                  <a:cubicBezTo>
                    <a:pt x="69" y="783"/>
                    <a:pt x="168" y="886"/>
                    <a:pt x="312" y="942"/>
                  </a:cubicBezTo>
                  <a:cubicBezTo>
                    <a:pt x="386" y="971"/>
                    <a:pt x="469" y="985"/>
                    <a:pt x="554" y="985"/>
                  </a:cubicBezTo>
                  <a:cubicBezTo>
                    <a:pt x="621" y="985"/>
                    <a:pt x="690" y="976"/>
                    <a:pt x="759" y="958"/>
                  </a:cubicBezTo>
                  <a:cubicBezTo>
                    <a:pt x="912" y="916"/>
                    <a:pt x="1047" y="833"/>
                    <a:pt x="1137" y="721"/>
                  </a:cubicBezTo>
                  <a:cubicBezTo>
                    <a:pt x="1233" y="601"/>
                    <a:pt x="1267" y="463"/>
                    <a:pt x="1232" y="333"/>
                  </a:cubicBezTo>
                  <a:cubicBezTo>
                    <a:pt x="1197" y="202"/>
                    <a:pt x="1099" y="101"/>
                    <a:pt x="955" y="45"/>
                  </a:cubicBezTo>
                  <a:cubicBezTo>
                    <a:pt x="881" y="15"/>
                    <a:pt x="798"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5861250" y="872700"/>
              <a:ext cx="29925" cy="26725"/>
            </a:xfrm>
            <a:custGeom>
              <a:avLst/>
              <a:gdLst/>
              <a:ahLst/>
              <a:cxnLst/>
              <a:rect l="l" t="t" r="r" b="b"/>
              <a:pathLst>
                <a:path w="1197" h="1069" extrusionOk="0">
                  <a:moveTo>
                    <a:pt x="462" y="198"/>
                  </a:moveTo>
                  <a:cubicBezTo>
                    <a:pt x="562" y="198"/>
                    <a:pt x="670" y="236"/>
                    <a:pt x="765" y="305"/>
                  </a:cubicBezTo>
                  <a:cubicBezTo>
                    <a:pt x="861" y="374"/>
                    <a:pt x="930" y="465"/>
                    <a:pt x="961" y="562"/>
                  </a:cubicBezTo>
                  <a:cubicBezTo>
                    <a:pt x="988" y="648"/>
                    <a:pt x="980" y="725"/>
                    <a:pt x="940" y="782"/>
                  </a:cubicBezTo>
                  <a:cubicBezTo>
                    <a:pt x="898" y="838"/>
                    <a:pt x="827" y="871"/>
                    <a:pt x="737" y="871"/>
                  </a:cubicBezTo>
                  <a:lnTo>
                    <a:pt x="734" y="871"/>
                  </a:lnTo>
                  <a:cubicBezTo>
                    <a:pt x="634" y="871"/>
                    <a:pt x="527" y="833"/>
                    <a:pt x="432" y="764"/>
                  </a:cubicBezTo>
                  <a:cubicBezTo>
                    <a:pt x="335" y="695"/>
                    <a:pt x="266" y="603"/>
                    <a:pt x="235" y="507"/>
                  </a:cubicBezTo>
                  <a:cubicBezTo>
                    <a:pt x="208" y="421"/>
                    <a:pt x="216" y="343"/>
                    <a:pt x="257" y="287"/>
                  </a:cubicBezTo>
                  <a:cubicBezTo>
                    <a:pt x="298" y="229"/>
                    <a:pt x="369" y="198"/>
                    <a:pt x="459" y="198"/>
                  </a:cubicBezTo>
                  <a:close/>
                  <a:moveTo>
                    <a:pt x="459" y="0"/>
                  </a:moveTo>
                  <a:cubicBezTo>
                    <a:pt x="304" y="0"/>
                    <a:pt x="175" y="61"/>
                    <a:pt x="97" y="169"/>
                  </a:cubicBezTo>
                  <a:cubicBezTo>
                    <a:pt x="18" y="279"/>
                    <a:pt x="1" y="420"/>
                    <a:pt x="48" y="567"/>
                  </a:cubicBezTo>
                  <a:cubicBezTo>
                    <a:pt x="91" y="702"/>
                    <a:pt x="186" y="830"/>
                    <a:pt x="315" y="924"/>
                  </a:cubicBezTo>
                  <a:cubicBezTo>
                    <a:pt x="444" y="1016"/>
                    <a:pt x="592" y="1069"/>
                    <a:pt x="734" y="1069"/>
                  </a:cubicBezTo>
                  <a:lnTo>
                    <a:pt x="738" y="1069"/>
                  </a:lnTo>
                  <a:cubicBezTo>
                    <a:pt x="892" y="1067"/>
                    <a:pt x="1021" y="1007"/>
                    <a:pt x="1099" y="898"/>
                  </a:cubicBezTo>
                  <a:cubicBezTo>
                    <a:pt x="1179" y="790"/>
                    <a:pt x="1197" y="648"/>
                    <a:pt x="1150" y="502"/>
                  </a:cubicBezTo>
                  <a:cubicBezTo>
                    <a:pt x="1106" y="365"/>
                    <a:pt x="1010" y="239"/>
                    <a:pt x="881" y="145"/>
                  </a:cubicBezTo>
                  <a:cubicBezTo>
                    <a:pt x="752" y="51"/>
                    <a:pt x="604"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5960225" y="878950"/>
              <a:ext cx="57100" cy="44300"/>
            </a:xfrm>
            <a:custGeom>
              <a:avLst/>
              <a:gdLst/>
              <a:ahLst/>
              <a:cxnLst/>
              <a:rect l="l" t="t" r="r" b="b"/>
              <a:pathLst>
                <a:path w="2284" h="1772" extrusionOk="0">
                  <a:moveTo>
                    <a:pt x="1140" y="0"/>
                  </a:moveTo>
                  <a:cubicBezTo>
                    <a:pt x="2" y="0"/>
                    <a:pt x="1" y="1771"/>
                    <a:pt x="1142" y="1771"/>
                  </a:cubicBezTo>
                  <a:cubicBezTo>
                    <a:pt x="2281"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5977775" y="861250"/>
              <a:ext cx="24100" cy="31000"/>
            </a:xfrm>
            <a:custGeom>
              <a:avLst/>
              <a:gdLst/>
              <a:ahLst/>
              <a:cxnLst/>
              <a:rect l="l" t="t" r="r" b="b"/>
              <a:pathLst>
                <a:path w="964" h="1240" extrusionOk="0">
                  <a:moveTo>
                    <a:pt x="481" y="199"/>
                  </a:moveTo>
                  <a:cubicBezTo>
                    <a:pt x="635" y="199"/>
                    <a:pt x="765" y="392"/>
                    <a:pt x="765" y="620"/>
                  </a:cubicBezTo>
                  <a:cubicBezTo>
                    <a:pt x="765" y="849"/>
                    <a:pt x="635" y="1042"/>
                    <a:pt x="481" y="1042"/>
                  </a:cubicBezTo>
                  <a:cubicBezTo>
                    <a:pt x="328" y="1042"/>
                    <a:pt x="199" y="849"/>
                    <a:pt x="199" y="620"/>
                  </a:cubicBezTo>
                  <a:cubicBezTo>
                    <a:pt x="199" y="392"/>
                    <a:pt x="328" y="199"/>
                    <a:pt x="481" y="199"/>
                  </a:cubicBezTo>
                  <a:close/>
                  <a:moveTo>
                    <a:pt x="481" y="1"/>
                  </a:moveTo>
                  <a:cubicBezTo>
                    <a:pt x="216" y="1"/>
                    <a:pt x="1" y="278"/>
                    <a:pt x="1" y="620"/>
                  </a:cubicBezTo>
                  <a:cubicBezTo>
                    <a:pt x="1" y="961"/>
                    <a:pt x="216"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5993975" y="873400"/>
              <a:ext cx="31025" cy="27100"/>
            </a:xfrm>
            <a:custGeom>
              <a:avLst/>
              <a:gdLst/>
              <a:ahLst/>
              <a:cxnLst/>
              <a:rect l="l" t="t" r="r" b="b"/>
              <a:pathLst>
                <a:path w="1241" h="1084" extrusionOk="0">
                  <a:moveTo>
                    <a:pt x="729" y="198"/>
                  </a:moveTo>
                  <a:cubicBezTo>
                    <a:pt x="811" y="198"/>
                    <a:pt x="878" y="225"/>
                    <a:pt x="919" y="276"/>
                  </a:cubicBezTo>
                  <a:cubicBezTo>
                    <a:pt x="1015" y="396"/>
                    <a:pt x="947" y="618"/>
                    <a:pt x="769" y="762"/>
                  </a:cubicBezTo>
                  <a:cubicBezTo>
                    <a:pt x="678" y="836"/>
                    <a:pt x="571" y="880"/>
                    <a:pt x="471" y="884"/>
                  </a:cubicBezTo>
                  <a:cubicBezTo>
                    <a:pt x="464" y="885"/>
                    <a:pt x="457" y="885"/>
                    <a:pt x="450" y="885"/>
                  </a:cubicBezTo>
                  <a:cubicBezTo>
                    <a:pt x="369" y="885"/>
                    <a:pt x="304" y="857"/>
                    <a:pt x="263" y="807"/>
                  </a:cubicBezTo>
                  <a:cubicBezTo>
                    <a:pt x="219" y="753"/>
                    <a:pt x="207" y="674"/>
                    <a:pt x="229" y="588"/>
                  </a:cubicBezTo>
                  <a:cubicBezTo>
                    <a:pt x="256" y="491"/>
                    <a:pt x="321" y="396"/>
                    <a:pt x="412" y="321"/>
                  </a:cubicBezTo>
                  <a:cubicBezTo>
                    <a:pt x="504" y="247"/>
                    <a:pt x="610" y="203"/>
                    <a:pt x="712" y="199"/>
                  </a:cubicBezTo>
                  <a:cubicBezTo>
                    <a:pt x="718" y="198"/>
                    <a:pt x="723" y="198"/>
                    <a:pt x="729" y="198"/>
                  </a:cubicBezTo>
                  <a:close/>
                  <a:moveTo>
                    <a:pt x="732" y="0"/>
                  </a:moveTo>
                  <a:cubicBezTo>
                    <a:pt x="722" y="0"/>
                    <a:pt x="713" y="0"/>
                    <a:pt x="702" y="1"/>
                  </a:cubicBezTo>
                  <a:cubicBezTo>
                    <a:pt x="559" y="7"/>
                    <a:pt x="412" y="66"/>
                    <a:pt x="288" y="168"/>
                  </a:cubicBezTo>
                  <a:cubicBezTo>
                    <a:pt x="164" y="268"/>
                    <a:pt x="76" y="399"/>
                    <a:pt x="39" y="538"/>
                  </a:cubicBezTo>
                  <a:cubicBezTo>
                    <a:pt x="0" y="687"/>
                    <a:pt x="25" y="827"/>
                    <a:pt x="110" y="931"/>
                  </a:cubicBezTo>
                  <a:cubicBezTo>
                    <a:pt x="189" y="1030"/>
                    <a:pt x="310" y="1084"/>
                    <a:pt x="452" y="1084"/>
                  </a:cubicBezTo>
                  <a:cubicBezTo>
                    <a:pt x="461" y="1084"/>
                    <a:pt x="471" y="1082"/>
                    <a:pt x="480" y="1082"/>
                  </a:cubicBezTo>
                  <a:cubicBezTo>
                    <a:pt x="623" y="1076"/>
                    <a:pt x="770" y="1017"/>
                    <a:pt x="894" y="915"/>
                  </a:cubicBezTo>
                  <a:cubicBezTo>
                    <a:pt x="1160" y="700"/>
                    <a:pt x="1241" y="358"/>
                    <a:pt x="1073" y="152"/>
                  </a:cubicBezTo>
                  <a:cubicBezTo>
                    <a:pt x="993" y="53"/>
                    <a:pt x="875" y="0"/>
                    <a:pt x="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5996175" y="895850"/>
              <a:ext cx="32450" cy="24450"/>
            </a:xfrm>
            <a:custGeom>
              <a:avLst/>
              <a:gdLst/>
              <a:ahLst/>
              <a:cxnLst/>
              <a:rect l="l" t="t" r="r" b="b"/>
              <a:pathLst>
                <a:path w="1298" h="978" extrusionOk="0">
                  <a:moveTo>
                    <a:pt x="596" y="197"/>
                  </a:moveTo>
                  <a:cubicBezTo>
                    <a:pt x="638" y="197"/>
                    <a:pt x="680" y="203"/>
                    <a:pt x="721" y="212"/>
                  </a:cubicBezTo>
                  <a:cubicBezTo>
                    <a:pt x="837" y="235"/>
                    <a:pt x="938" y="291"/>
                    <a:pt x="1005" y="367"/>
                  </a:cubicBezTo>
                  <a:cubicBezTo>
                    <a:pt x="1065" y="433"/>
                    <a:pt x="1090" y="507"/>
                    <a:pt x="1076" y="577"/>
                  </a:cubicBezTo>
                  <a:cubicBezTo>
                    <a:pt x="1061" y="644"/>
                    <a:pt x="1008" y="703"/>
                    <a:pt x="926" y="739"/>
                  </a:cubicBezTo>
                  <a:cubicBezTo>
                    <a:pt x="867" y="766"/>
                    <a:pt x="799" y="779"/>
                    <a:pt x="727" y="779"/>
                  </a:cubicBezTo>
                  <a:cubicBezTo>
                    <a:pt x="687" y="779"/>
                    <a:pt x="646" y="775"/>
                    <a:pt x="604" y="767"/>
                  </a:cubicBezTo>
                  <a:cubicBezTo>
                    <a:pt x="380" y="719"/>
                    <a:pt x="218" y="552"/>
                    <a:pt x="250" y="401"/>
                  </a:cubicBezTo>
                  <a:cubicBezTo>
                    <a:pt x="265" y="333"/>
                    <a:pt x="317" y="274"/>
                    <a:pt x="399" y="238"/>
                  </a:cubicBezTo>
                  <a:cubicBezTo>
                    <a:pt x="458" y="212"/>
                    <a:pt x="526" y="197"/>
                    <a:pt x="596" y="197"/>
                  </a:cubicBezTo>
                  <a:close/>
                  <a:moveTo>
                    <a:pt x="596" y="0"/>
                  </a:moveTo>
                  <a:cubicBezTo>
                    <a:pt x="498" y="0"/>
                    <a:pt x="402" y="19"/>
                    <a:pt x="319" y="57"/>
                  </a:cubicBezTo>
                  <a:cubicBezTo>
                    <a:pt x="178" y="120"/>
                    <a:pt x="84" y="229"/>
                    <a:pt x="57" y="360"/>
                  </a:cubicBezTo>
                  <a:cubicBezTo>
                    <a:pt x="1" y="620"/>
                    <a:pt x="229" y="889"/>
                    <a:pt x="562" y="960"/>
                  </a:cubicBezTo>
                  <a:cubicBezTo>
                    <a:pt x="618" y="971"/>
                    <a:pt x="673" y="978"/>
                    <a:pt x="728" y="978"/>
                  </a:cubicBezTo>
                  <a:cubicBezTo>
                    <a:pt x="828" y="978"/>
                    <a:pt x="923" y="958"/>
                    <a:pt x="1008" y="921"/>
                  </a:cubicBezTo>
                  <a:cubicBezTo>
                    <a:pt x="1147" y="857"/>
                    <a:pt x="1241" y="749"/>
                    <a:pt x="1269" y="617"/>
                  </a:cubicBezTo>
                  <a:cubicBezTo>
                    <a:pt x="1297" y="485"/>
                    <a:pt x="1256" y="350"/>
                    <a:pt x="1153" y="235"/>
                  </a:cubicBezTo>
                  <a:cubicBezTo>
                    <a:pt x="1058" y="128"/>
                    <a:pt x="919" y="50"/>
                    <a:pt x="763" y="17"/>
                  </a:cubicBezTo>
                  <a:cubicBezTo>
                    <a:pt x="707" y="6"/>
                    <a:pt x="65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5984225" y="909600"/>
              <a:ext cx="27850" cy="29725"/>
            </a:xfrm>
            <a:custGeom>
              <a:avLst/>
              <a:gdLst/>
              <a:ahLst/>
              <a:cxnLst/>
              <a:rect l="l" t="t" r="r" b="b"/>
              <a:pathLst>
                <a:path w="1114" h="1189" extrusionOk="0">
                  <a:moveTo>
                    <a:pt x="482" y="199"/>
                  </a:moveTo>
                  <a:cubicBezTo>
                    <a:pt x="607" y="199"/>
                    <a:pt x="754" y="303"/>
                    <a:pt x="837" y="466"/>
                  </a:cubicBezTo>
                  <a:cubicBezTo>
                    <a:pt x="891" y="571"/>
                    <a:pt x="911" y="685"/>
                    <a:pt x="896" y="784"/>
                  </a:cubicBezTo>
                  <a:cubicBezTo>
                    <a:pt x="880" y="872"/>
                    <a:pt x="838" y="939"/>
                    <a:pt x="776" y="970"/>
                  </a:cubicBezTo>
                  <a:cubicBezTo>
                    <a:pt x="748" y="984"/>
                    <a:pt x="718" y="991"/>
                    <a:pt x="687" y="991"/>
                  </a:cubicBezTo>
                  <a:cubicBezTo>
                    <a:pt x="562" y="991"/>
                    <a:pt x="415" y="886"/>
                    <a:pt x="332" y="724"/>
                  </a:cubicBezTo>
                  <a:cubicBezTo>
                    <a:pt x="229" y="520"/>
                    <a:pt x="256" y="288"/>
                    <a:pt x="393" y="219"/>
                  </a:cubicBezTo>
                  <a:cubicBezTo>
                    <a:pt x="420" y="205"/>
                    <a:pt x="450" y="199"/>
                    <a:pt x="482" y="199"/>
                  </a:cubicBezTo>
                  <a:close/>
                  <a:moveTo>
                    <a:pt x="480" y="1"/>
                  </a:moveTo>
                  <a:cubicBezTo>
                    <a:pt x="419" y="1"/>
                    <a:pt x="359" y="14"/>
                    <a:pt x="303" y="42"/>
                  </a:cubicBezTo>
                  <a:cubicBezTo>
                    <a:pt x="67" y="163"/>
                    <a:pt x="1" y="509"/>
                    <a:pt x="156" y="814"/>
                  </a:cubicBezTo>
                  <a:cubicBezTo>
                    <a:pt x="274" y="1047"/>
                    <a:pt x="489" y="1189"/>
                    <a:pt x="689" y="1189"/>
                  </a:cubicBezTo>
                  <a:cubicBezTo>
                    <a:pt x="750" y="1189"/>
                    <a:pt x="811" y="1176"/>
                    <a:pt x="866" y="1147"/>
                  </a:cubicBezTo>
                  <a:cubicBezTo>
                    <a:pt x="986" y="1086"/>
                    <a:pt x="1065" y="969"/>
                    <a:pt x="1090" y="816"/>
                  </a:cubicBezTo>
                  <a:cubicBezTo>
                    <a:pt x="1113" y="674"/>
                    <a:pt x="1086" y="519"/>
                    <a:pt x="1013" y="376"/>
                  </a:cubicBezTo>
                  <a:cubicBezTo>
                    <a:pt x="895" y="142"/>
                    <a:pt x="681"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5964225" y="908950"/>
              <a:ext cx="26250" cy="30025"/>
            </a:xfrm>
            <a:custGeom>
              <a:avLst/>
              <a:gdLst/>
              <a:ahLst/>
              <a:cxnLst/>
              <a:rect l="l" t="t" r="r" b="b"/>
              <a:pathLst>
                <a:path w="1050" h="1201" extrusionOk="0">
                  <a:moveTo>
                    <a:pt x="617" y="200"/>
                  </a:moveTo>
                  <a:cubicBezTo>
                    <a:pt x="645" y="200"/>
                    <a:pt x="672" y="205"/>
                    <a:pt x="696" y="215"/>
                  </a:cubicBezTo>
                  <a:cubicBezTo>
                    <a:pt x="760" y="244"/>
                    <a:pt x="806" y="308"/>
                    <a:pt x="825" y="397"/>
                  </a:cubicBezTo>
                  <a:cubicBezTo>
                    <a:pt x="846" y="494"/>
                    <a:pt x="832" y="609"/>
                    <a:pt x="784" y="717"/>
                  </a:cubicBezTo>
                  <a:cubicBezTo>
                    <a:pt x="707" y="889"/>
                    <a:pt x="560" y="1003"/>
                    <a:pt x="432" y="1003"/>
                  </a:cubicBezTo>
                  <a:cubicBezTo>
                    <a:pt x="405" y="1003"/>
                    <a:pt x="378" y="998"/>
                    <a:pt x="354" y="987"/>
                  </a:cubicBezTo>
                  <a:cubicBezTo>
                    <a:pt x="290" y="958"/>
                    <a:pt x="244" y="894"/>
                    <a:pt x="225" y="807"/>
                  </a:cubicBezTo>
                  <a:cubicBezTo>
                    <a:pt x="204" y="708"/>
                    <a:pt x="218" y="595"/>
                    <a:pt x="266" y="486"/>
                  </a:cubicBezTo>
                  <a:cubicBezTo>
                    <a:pt x="313" y="378"/>
                    <a:pt x="389" y="291"/>
                    <a:pt x="476" y="241"/>
                  </a:cubicBezTo>
                  <a:cubicBezTo>
                    <a:pt x="524" y="214"/>
                    <a:pt x="573" y="200"/>
                    <a:pt x="617" y="200"/>
                  </a:cubicBezTo>
                  <a:close/>
                  <a:moveTo>
                    <a:pt x="617" y="0"/>
                  </a:moveTo>
                  <a:cubicBezTo>
                    <a:pt x="538" y="0"/>
                    <a:pt x="457" y="23"/>
                    <a:pt x="378" y="68"/>
                  </a:cubicBezTo>
                  <a:cubicBezTo>
                    <a:pt x="255" y="140"/>
                    <a:pt x="150" y="260"/>
                    <a:pt x="85" y="406"/>
                  </a:cubicBezTo>
                  <a:cubicBezTo>
                    <a:pt x="20" y="552"/>
                    <a:pt x="0" y="709"/>
                    <a:pt x="32" y="849"/>
                  </a:cubicBezTo>
                  <a:cubicBezTo>
                    <a:pt x="64" y="1000"/>
                    <a:pt x="150" y="1113"/>
                    <a:pt x="273" y="1168"/>
                  </a:cubicBezTo>
                  <a:cubicBezTo>
                    <a:pt x="324" y="1190"/>
                    <a:pt x="376" y="1200"/>
                    <a:pt x="430" y="1200"/>
                  </a:cubicBezTo>
                  <a:cubicBezTo>
                    <a:pt x="636" y="1200"/>
                    <a:pt x="855" y="1044"/>
                    <a:pt x="965" y="797"/>
                  </a:cubicBezTo>
                  <a:cubicBezTo>
                    <a:pt x="1030" y="651"/>
                    <a:pt x="1049" y="493"/>
                    <a:pt x="1018" y="354"/>
                  </a:cubicBezTo>
                  <a:cubicBezTo>
                    <a:pt x="986" y="202"/>
                    <a:pt x="900" y="89"/>
                    <a:pt x="777" y="34"/>
                  </a:cubicBezTo>
                  <a:cubicBezTo>
                    <a:pt x="726" y="12"/>
                    <a:pt x="672" y="0"/>
                    <a:pt x="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5948325" y="894650"/>
              <a:ext cx="31725" cy="24650"/>
            </a:xfrm>
            <a:custGeom>
              <a:avLst/>
              <a:gdLst/>
              <a:ahLst/>
              <a:cxnLst/>
              <a:rect l="l" t="t" r="r" b="b"/>
              <a:pathLst>
                <a:path w="1269" h="986" extrusionOk="0">
                  <a:moveTo>
                    <a:pt x="715" y="198"/>
                  </a:moveTo>
                  <a:cubicBezTo>
                    <a:pt x="775" y="198"/>
                    <a:pt x="833" y="209"/>
                    <a:pt x="884" y="228"/>
                  </a:cubicBezTo>
                  <a:cubicBezTo>
                    <a:pt x="967" y="261"/>
                    <a:pt x="1023" y="316"/>
                    <a:pt x="1042" y="383"/>
                  </a:cubicBezTo>
                  <a:cubicBezTo>
                    <a:pt x="1060" y="451"/>
                    <a:pt x="1039" y="527"/>
                    <a:pt x="983" y="597"/>
                  </a:cubicBezTo>
                  <a:cubicBezTo>
                    <a:pt x="921" y="677"/>
                    <a:pt x="823" y="737"/>
                    <a:pt x="708" y="767"/>
                  </a:cubicBezTo>
                  <a:cubicBezTo>
                    <a:pt x="656" y="781"/>
                    <a:pt x="604" y="788"/>
                    <a:pt x="555" y="788"/>
                  </a:cubicBezTo>
                  <a:cubicBezTo>
                    <a:pt x="494" y="788"/>
                    <a:pt x="436" y="777"/>
                    <a:pt x="385" y="757"/>
                  </a:cubicBezTo>
                  <a:cubicBezTo>
                    <a:pt x="302" y="725"/>
                    <a:pt x="246" y="670"/>
                    <a:pt x="227" y="602"/>
                  </a:cubicBezTo>
                  <a:cubicBezTo>
                    <a:pt x="209" y="535"/>
                    <a:pt x="230" y="459"/>
                    <a:pt x="286" y="389"/>
                  </a:cubicBezTo>
                  <a:cubicBezTo>
                    <a:pt x="350" y="310"/>
                    <a:pt x="448" y="249"/>
                    <a:pt x="561" y="219"/>
                  </a:cubicBezTo>
                  <a:cubicBezTo>
                    <a:pt x="613" y="205"/>
                    <a:pt x="664" y="198"/>
                    <a:pt x="715" y="198"/>
                  </a:cubicBezTo>
                  <a:close/>
                  <a:moveTo>
                    <a:pt x="713" y="0"/>
                  </a:moveTo>
                  <a:cubicBezTo>
                    <a:pt x="646" y="0"/>
                    <a:pt x="578" y="9"/>
                    <a:pt x="510" y="28"/>
                  </a:cubicBezTo>
                  <a:cubicBezTo>
                    <a:pt x="355" y="69"/>
                    <a:pt x="221" y="154"/>
                    <a:pt x="132" y="265"/>
                  </a:cubicBezTo>
                  <a:cubicBezTo>
                    <a:pt x="36" y="386"/>
                    <a:pt x="1" y="523"/>
                    <a:pt x="36" y="653"/>
                  </a:cubicBezTo>
                  <a:cubicBezTo>
                    <a:pt x="71" y="783"/>
                    <a:pt x="170" y="886"/>
                    <a:pt x="313" y="942"/>
                  </a:cubicBezTo>
                  <a:cubicBezTo>
                    <a:pt x="388" y="971"/>
                    <a:pt x="470" y="985"/>
                    <a:pt x="556" y="985"/>
                  </a:cubicBezTo>
                  <a:cubicBezTo>
                    <a:pt x="622" y="985"/>
                    <a:pt x="691" y="976"/>
                    <a:pt x="759" y="958"/>
                  </a:cubicBezTo>
                  <a:cubicBezTo>
                    <a:pt x="914" y="916"/>
                    <a:pt x="1048" y="833"/>
                    <a:pt x="1138" y="721"/>
                  </a:cubicBezTo>
                  <a:cubicBezTo>
                    <a:pt x="1235" y="601"/>
                    <a:pt x="1268" y="463"/>
                    <a:pt x="1233" y="333"/>
                  </a:cubicBezTo>
                  <a:cubicBezTo>
                    <a:pt x="1198" y="202"/>
                    <a:pt x="1100" y="101"/>
                    <a:pt x="956" y="45"/>
                  </a:cubicBezTo>
                  <a:cubicBezTo>
                    <a:pt x="881" y="15"/>
                    <a:pt x="798" y="0"/>
                    <a:pt x="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5954150" y="872700"/>
              <a:ext cx="29950" cy="26725"/>
            </a:xfrm>
            <a:custGeom>
              <a:avLst/>
              <a:gdLst/>
              <a:ahLst/>
              <a:cxnLst/>
              <a:rect l="l" t="t" r="r" b="b"/>
              <a:pathLst>
                <a:path w="1198" h="1069" extrusionOk="0">
                  <a:moveTo>
                    <a:pt x="463" y="198"/>
                  </a:moveTo>
                  <a:cubicBezTo>
                    <a:pt x="564" y="198"/>
                    <a:pt x="671" y="236"/>
                    <a:pt x="766" y="305"/>
                  </a:cubicBezTo>
                  <a:cubicBezTo>
                    <a:pt x="862" y="374"/>
                    <a:pt x="931" y="465"/>
                    <a:pt x="962" y="562"/>
                  </a:cubicBezTo>
                  <a:cubicBezTo>
                    <a:pt x="989" y="648"/>
                    <a:pt x="982" y="725"/>
                    <a:pt x="940" y="782"/>
                  </a:cubicBezTo>
                  <a:cubicBezTo>
                    <a:pt x="899" y="838"/>
                    <a:pt x="827" y="871"/>
                    <a:pt x="737" y="871"/>
                  </a:cubicBezTo>
                  <a:cubicBezTo>
                    <a:pt x="635" y="864"/>
                    <a:pt x="529" y="833"/>
                    <a:pt x="432" y="764"/>
                  </a:cubicBezTo>
                  <a:cubicBezTo>
                    <a:pt x="337" y="695"/>
                    <a:pt x="268" y="603"/>
                    <a:pt x="237" y="507"/>
                  </a:cubicBezTo>
                  <a:cubicBezTo>
                    <a:pt x="209" y="421"/>
                    <a:pt x="217" y="343"/>
                    <a:pt x="258" y="287"/>
                  </a:cubicBezTo>
                  <a:cubicBezTo>
                    <a:pt x="299" y="229"/>
                    <a:pt x="371" y="198"/>
                    <a:pt x="461" y="198"/>
                  </a:cubicBezTo>
                  <a:close/>
                  <a:moveTo>
                    <a:pt x="460" y="0"/>
                  </a:moveTo>
                  <a:cubicBezTo>
                    <a:pt x="306" y="0"/>
                    <a:pt x="177" y="61"/>
                    <a:pt x="97" y="169"/>
                  </a:cubicBezTo>
                  <a:cubicBezTo>
                    <a:pt x="19" y="279"/>
                    <a:pt x="1" y="420"/>
                    <a:pt x="48" y="567"/>
                  </a:cubicBezTo>
                  <a:cubicBezTo>
                    <a:pt x="91" y="702"/>
                    <a:pt x="187" y="830"/>
                    <a:pt x="316" y="924"/>
                  </a:cubicBezTo>
                  <a:cubicBezTo>
                    <a:pt x="445" y="1016"/>
                    <a:pt x="594" y="1069"/>
                    <a:pt x="736" y="1069"/>
                  </a:cubicBezTo>
                  <a:lnTo>
                    <a:pt x="738" y="1069"/>
                  </a:lnTo>
                  <a:cubicBezTo>
                    <a:pt x="893" y="1067"/>
                    <a:pt x="1021" y="1007"/>
                    <a:pt x="1101" y="898"/>
                  </a:cubicBezTo>
                  <a:cubicBezTo>
                    <a:pt x="1180" y="790"/>
                    <a:pt x="1197" y="648"/>
                    <a:pt x="1150" y="502"/>
                  </a:cubicBezTo>
                  <a:cubicBezTo>
                    <a:pt x="1107" y="365"/>
                    <a:pt x="1012" y="239"/>
                    <a:pt x="882" y="145"/>
                  </a:cubicBezTo>
                  <a:cubicBezTo>
                    <a:pt x="754" y="51"/>
                    <a:pt x="605"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6053125" y="878950"/>
              <a:ext cx="57100" cy="44300"/>
            </a:xfrm>
            <a:custGeom>
              <a:avLst/>
              <a:gdLst/>
              <a:ahLst/>
              <a:cxnLst/>
              <a:rect l="l" t="t" r="r" b="b"/>
              <a:pathLst>
                <a:path w="2284" h="1772" extrusionOk="0">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6070675" y="861250"/>
              <a:ext cx="24150" cy="31000"/>
            </a:xfrm>
            <a:custGeom>
              <a:avLst/>
              <a:gdLst/>
              <a:ahLst/>
              <a:cxnLst/>
              <a:rect l="l" t="t" r="r" b="b"/>
              <a:pathLst>
                <a:path w="966" h="1240" extrusionOk="0">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6085450" y="873400"/>
              <a:ext cx="32450" cy="27075"/>
            </a:xfrm>
            <a:custGeom>
              <a:avLst/>
              <a:gdLst/>
              <a:ahLst/>
              <a:cxnLst/>
              <a:rect l="l" t="t" r="r" b="b"/>
              <a:pathLst>
                <a:path w="1298" h="1083" extrusionOk="0">
                  <a:moveTo>
                    <a:pt x="787" y="198"/>
                  </a:moveTo>
                  <a:cubicBezTo>
                    <a:pt x="869" y="198"/>
                    <a:pt x="936" y="225"/>
                    <a:pt x="977" y="276"/>
                  </a:cubicBezTo>
                  <a:cubicBezTo>
                    <a:pt x="1074" y="396"/>
                    <a:pt x="1006" y="618"/>
                    <a:pt x="827" y="762"/>
                  </a:cubicBezTo>
                  <a:cubicBezTo>
                    <a:pt x="728" y="842"/>
                    <a:pt x="611" y="884"/>
                    <a:pt x="510" y="884"/>
                  </a:cubicBezTo>
                  <a:cubicBezTo>
                    <a:pt x="432" y="884"/>
                    <a:pt x="364" y="859"/>
                    <a:pt x="322" y="807"/>
                  </a:cubicBezTo>
                  <a:cubicBezTo>
                    <a:pt x="224" y="687"/>
                    <a:pt x="293" y="465"/>
                    <a:pt x="470" y="321"/>
                  </a:cubicBezTo>
                  <a:cubicBezTo>
                    <a:pt x="563" y="247"/>
                    <a:pt x="669" y="203"/>
                    <a:pt x="770" y="199"/>
                  </a:cubicBezTo>
                  <a:cubicBezTo>
                    <a:pt x="775" y="198"/>
                    <a:pt x="782" y="198"/>
                    <a:pt x="787" y="198"/>
                  </a:cubicBezTo>
                  <a:close/>
                  <a:moveTo>
                    <a:pt x="789" y="0"/>
                  </a:moveTo>
                  <a:cubicBezTo>
                    <a:pt x="780" y="0"/>
                    <a:pt x="770" y="0"/>
                    <a:pt x="760" y="1"/>
                  </a:cubicBezTo>
                  <a:cubicBezTo>
                    <a:pt x="618" y="7"/>
                    <a:pt x="470" y="66"/>
                    <a:pt x="347" y="168"/>
                  </a:cubicBezTo>
                  <a:cubicBezTo>
                    <a:pt x="81" y="383"/>
                    <a:pt x="0" y="725"/>
                    <a:pt x="167" y="931"/>
                  </a:cubicBezTo>
                  <a:cubicBezTo>
                    <a:pt x="249" y="1031"/>
                    <a:pt x="374" y="1082"/>
                    <a:pt x="512" y="1082"/>
                  </a:cubicBezTo>
                  <a:cubicBezTo>
                    <a:pt x="657" y="1082"/>
                    <a:pt x="816" y="1026"/>
                    <a:pt x="953" y="915"/>
                  </a:cubicBezTo>
                  <a:cubicBezTo>
                    <a:pt x="1217" y="700"/>
                    <a:pt x="1298" y="358"/>
                    <a:pt x="1131" y="152"/>
                  </a:cubicBezTo>
                  <a:cubicBezTo>
                    <a:pt x="1052" y="53"/>
                    <a:pt x="933" y="0"/>
                    <a:pt x="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6089125" y="895850"/>
              <a:ext cx="33075" cy="24450"/>
            </a:xfrm>
            <a:custGeom>
              <a:avLst/>
              <a:gdLst/>
              <a:ahLst/>
              <a:cxnLst/>
              <a:rect l="l" t="t" r="r" b="b"/>
              <a:pathLst>
                <a:path w="1323" h="978" extrusionOk="0">
                  <a:moveTo>
                    <a:pt x="598" y="199"/>
                  </a:moveTo>
                  <a:cubicBezTo>
                    <a:pt x="639" y="199"/>
                    <a:pt x="679" y="203"/>
                    <a:pt x="721" y="212"/>
                  </a:cubicBezTo>
                  <a:cubicBezTo>
                    <a:pt x="944" y="259"/>
                    <a:pt x="1107" y="425"/>
                    <a:pt x="1074" y="577"/>
                  </a:cubicBezTo>
                  <a:cubicBezTo>
                    <a:pt x="1060" y="644"/>
                    <a:pt x="1006" y="703"/>
                    <a:pt x="925" y="739"/>
                  </a:cubicBezTo>
                  <a:cubicBezTo>
                    <a:pt x="866" y="766"/>
                    <a:pt x="798" y="780"/>
                    <a:pt x="726" y="780"/>
                  </a:cubicBezTo>
                  <a:cubicBezTo>
                    <a:pt x="685" y="780"/>
                    <a:pt x="644" y="776"/>
                    <a:pt x="602" y="767"/>
                  </a:cubicBezTo>
                  <a:cubicBezTo>
                    <a:pt x="379" y="719"/>
                    <a:pt x="218" y="552"/>
                    <a:pt x="249" y="401"/>
                  </a:cubicBezTo>
                  <a:cubicBezTo>
                    <a:pt x="275" y="278"/>
                    <a:pt x="424" y="199"/>
                    <a:pt x="598" y="199"/>
                  </a:cubicBezTo>
                  <a:close/>
                  <a:moveTo>
                    <a:pt x="600" y="0"/>
                  </a:moveTo>
                  <a:cubicBezTo>
                    <a:pt x="331" y="0"/>
                    <a:pt x="102" y="143"/>
                    <a:pt x="55" y="360"/>
                  </a:cubicBezTo>
                  <a:cubicBezTo>
                    <a:pt x="0" y="620"/>
                    <a:pt x="227" y="889"/>
                    <a:pt x="562" y="960"/>
                  </a:cubicBezTo>
                  <a:cubicBezTo>
                    <a:pt x="617" y="971"/>
                    <a:pt x="673" y="978"/>
                    <a:pt x="727" y="978"/>
                  </a:cubicBezTo>
                  <a:cubicBezTo>
                    <a:pt x="826" y="978"/>
                    <a:pt x="923" y="958"/>
                    <a:pt x="1006" y="921"/>
                  </a:cubicBezTo>
                  <a:cubicBezTo>
                    <a:pt x="1147" y="857"/>
                    <a:pt x="1239" y="749"/>
                    <a:pt x="1268" y="617"/>
                  </a:cubicBezTo>
                  <a:cubicBezTo>
                    <a:pt x="1323" y="358"/>
                    <a:pt x="1096" y="88"/>
                    <a:pt x="763" y="17"/>
                  </a:cubicBezTo>
                  <a:cubicBezTo>
                    <a:pt x="708" y="6"/>
                    <a:pt x="653"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6077125" y="909600"/>
              <a:ext cx="27875" cy="29725"/>
            </a:xfrm>
            <a:custGeom>
              <a:avLst/>
              <a:gdLst/>
              <a:ahLst/>
              <a:cxnLst/>
              <a:rect l="l" t="t" r="r" b="b"/>
              <a:pathLst>
                <a:path w="1115" h="1189" extrusionOk="0">
                  <a:moveTo>
                    <a:pt x="483" y="199"/>
                  </a:moveTo>
                  <a:cubicBezTo>
                    <a:pt x="608" y="199"/>
                    <a:pt x="755" y="303"/>
                    <a:pt x="839" y="466"/>
                  </a:cubicBezTo>
                  <a:cubicBezTo>
                    <a:pt x="892" y="571"/>
                    <a:pt x="913" y="685"/>
                    <a:pt x="896" y="784"/>
                  </a:cubicBezTo>
                  <a:cubicBezTo>
                    <a:pt x="882" y="872"/>
                    <a:pt x="840" y="939"/>
                    <a:pt x="777" y="970"/>
                  </a:cubicBezTo>
                  <a:cubicBezTo>
                    <a:pt x="750" y="984"/>
                    <a:pt x="719" y="991"/>
                    <a:pt x="688" y="991"/>
                  </a:cubicBezTo>
                  <a:cubicBezTo>
                    <a:pt x="563" y="991"/>
                    <a:pt x="416" y="886"/>
                    <a:pt x="333" y="724"/>
                  </a:cubicBezTo>
                  <a:cubicBezTo>
                    <a:pt x="229" y="520"/>
                    <a:pt x="257" y="288"/>
                    <a:pt x="394" y="219"/>
                  </a:cubicBezTo>
                  <a:cubicBezTo>
                    <a:pt x="421" y="205"/>
                    <a:pt x="451" y="199"/>
                    <a:pt x="483" y="199"/>
                  </a:cubicBezTo>
                  <a:close/>
                  <a:moveTo>
                    <a:pt x="482" y="1"/>
                  </a:moveTo>
                  <a:cubicBezTo>
                    <a:pt x="420" y="1"/>
                    <a:pt x="360" y="14"/>
                    <a:pt x="304" y="42"/>
                  </a:cubicBezTo>
                  <a:cubicBezTo>
                    <a:pt x="67" y="163"/>
                    <a:pt x="1" y="509"/>
                    <a:pt x="156" y="814"/>
                  </a:cubicBezTo>
                  <a:cubicBezTo>
                    <a:pt x="276" y="1047"/>
                    <a:pt x="489" y="1189"/>
                    <a:pt x="690" y="1189"/>
                  </a:cubicBezTo>
                  <a:cubicBezTo>
                    <a:pt x="751" y="1189"/>
                    <a:pt x="811" y="1176"/>
                    <a:pt x="867" y="1147"/>
                  </a:cubicBezTo>
                  <a:cubicBezTo>
                    <a:pt x="987" y="1086"/>
                    <a:pt x="1067" y="969"/>
                    <a:pt x="1091" y="816"/>
                  </a:cubicBezTo>
                  <a:cubicBezTo>
                    <a:pt x="1115" y="674"/>
                    <a:pt x="1088" y="519"/>
                    <a:pt x="1015" y="376"/>
                  </a:cubicBezTo>
                  <a:cubicBezTo>
                    <a:pt x="896" y="142"/>
                    <a:pt x="682"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6057175" y="908950"/>
              <a:ext cx="26200" cy="30025"/>
            </a:xfrm>
            <a:custGeom>
              <a:avLst/>
              <a:gdLst/>
              <a:ahLst/>
              <a:cxnLst/>
              <a:rect l="l" t="t" r="r" b="b"/>
              <a:pathLst>
                <a:path w="1048" h="1201" extrusionOk="0">
                  <a:moveTo>
                    <a:pt x="616" y="200"/>
                  </a:moveTo>
                  <a:cubicBezTo>
                    <a:pt x="644" y="200"/>
                    <a:pt x="671" y="205"/>
                    <a:pt x="696" y="215"/>
                  </a:cubicBezTo>
                  <a:cubicBezTo>
                    <a:pt x="758" y="244"/>
                    <a:pt x="805" y="308"/>
                    <a:pt x="824" y="397"/>
                  </a:cubicBezTo>
                  <a:cubicBezTo>
                    <a:pt x="846" y="494"/>
                    <a:pt x="831" y="609"/>
                    <a:pt x="783" y="717"/>
                  </a:cubicBezTo>
                  <a:cubicBezTo>
                    <a:pt x="706" y="889"/>
                    <a:pt x="559" y="1003"/>
                    <a:pt x="431" y="1003"/>
                  </a:cubicBezTo>
                  <a:cubicBezTo>
                    <a:pt x="403" y="1003"/>
                    <a:pt x="377" y="998"/>
                    <a:pt x="352" y="987"/>
                  </a:cubicBezTo>
                  <a:cubicBezTo>
                    <a:pt x="288" y="958"/>
                    <a:pt x="242" y="894"/>
                    <a:pt x="224" y="807"/>
                  </a:cubicBezTo>
                  <a:cubicBezTo>
                    <a:pt x="202" y="708"/>
                    <a:pt x="216" y="595"/>
                    <a:pt x="265" y="486"/>
                  </a:cubicBezTo>
                  <a:cubicBezTo>
                    <a:pt x="313" y="378"/>
                    <a:pt x="387" y="291"/>
                    <a:pt x="476" y="241"/>
                  </a:cubicBezTo>
                  <a:cubicBezTo>
                    <a:pt x="523" y="214"/>
                    <a:pt x="571" y="200"/>
                    <a:pt x="616" y="200"/>
                  </a:cubicBezTo>
                  <a:close/>
                  <a:moveTo>
                    <a:pt x="615" y="0"/>
                  </a:moveTo>
                  <a:cubicBezTo>
                    <a:pt x="537" y="0"/>
                    <a:pt x="456" y="23"/>
                    <a:pt x="378" y="68"/>
                  </a:cubicBezTo>
                  <a:cubicBezTo>
                    <a:pt x="253" y="140"/>
                    <a:pt x="149" y="260"/>
                    <a:pt x="83" y="406"/>
                  </a:cubicBezTo>
                  <a:cubicBezTo>
                    <a:pt x="18" y="552"/>
                    <a:pt x="0" y="709"/>
                    <a:pt x="30" y="849"/>
                  </a:cubicBezTo>
                  <a:cubicBezTo>
                    <a:pt x="63" y="1000"/>
                    <a:pt x="149" y="1113"/>
                    <a:pt x="272" y="1168"/>
                  </a:cubicBezTo>
                  <a:cubicBezTo>
                    <a:pt x="322" y="1190"/>
                    <a:pt x="375" y="1200"/>
                    <a:pt x="429" y="1200"/>
                  </a:cubicBezTo>
                  <a:cubicBezTo>
                    <a:pt x="636" y="1200"/>
                    <a:pt x="854" y="1044"/>
                    <a:pt x="964" y="797"/>
                  </a:cubicBezTo>
                  <a:cubicBezTo>
                    <a:pt x="1029" y="651"/>
                    <a:pt x="1048" y="493"/>
                    <a:pt x="1018" y="354"/>
                  </a:cubicBezTo>
                  <a:cubicBezTo>
                    <a:pt x="985" y="202"/>
                    <a:pt x="899" y="89"/>
                    <a:pt x="775" y="34"/>
                  </a:cubicBezTo>
                  <a:cubicBezTo>
                    <a:pt x="725" y="12"/>
                    <a:pt x="671" y="0"/>
                    <a:pt x="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6041275" y="894650"/>
              <a:ext cx="31675" cy="24650"/>
            </a:xfrm>
            <a:custGeom>
              <a:avLst/>
              <a:gdLst/>
              <a:ahLst/>
              <a:cxnLst/>
              <a:rect l="l" t="t" r="r" b="b"/>
              <a:pathLst>
                <a:path w="1267" h="986" extrusionOk="0">
                  <a:moveTo>
                    <a:pt x="714" y="198"/>
                  </a:moveTo>
                  <a:cubicBezTo>
                    <a:pt x="774" y="198"/>
                    <a:pt x="831" y="209"/>
                    <a:pt x="884" y="228"/>
                  </a:cubicBezTo>
                  <a:cubicBezTo>
                    <a:pt x="967" y="261"/>
                    <a:pt x="1023" y="316"/>
                    <a:pt x="1041" y="383"/>
                  </a:cubicBezTo>
                  <a:cubicBezTo>
                    <a:pt x="1060" y="451"/>
                    <a:pt x="1039" y="527"/>
                    <a:pt x="983" y="597"/>
                  </a:cubicBezTo>
                  <a:cubicBezTo>
                    <a:pt x="919" y="677"/>
                    <a:pt x="821" y="737"/>
                    <a:pt x="708" y="767"/>
                  </a:cubicBezTo>
                  <a:cubicBezTo>
                    <a:pt x="656" y="781"/>
                    <a:pt x="604" y="788"/>
                    <a:pt x="554" y="788"/>
                  </a:cubicBezTo>
                  <a:cubicBezTo>
                    <a:pt x="494" y="788"/>
                    <a:pt x="436" y="777"/>
                    <a:pt x="385" y="757"/>
                  </a:cubicBezTo>
                  <a:cubicBezTo>
                    <a:pt x="300" y="725"/>
                    <a:pt x="244" y="670"/>
                    <a:pt x="227" y="602"/>
                  </a:cubicBezTo>
                  <a:cubicBezTo>
                    <a:pt x="209" y="535"/>
                    <a:pt x="229" y="459"/>
                    <a:pt x="286" y="389"/>
                  </a:cubicBezTo>
                  <a:cubicBezTo>
                    <a:pt x="348" y="310"/>
                    <a:pt x="446" y="249"/>
                    <a:pt x="560" y="219"/>
                  </a:cubicBezTo>
                  <a:cubicBezTo>
                    <a:pt x="613" y="205"/>
                    <a:pt x="663" y="198"/>
                    <a:pt x="714" y="198"/>
                  </a:cubicBezTo>
                  <a:close/>
                  <a:moveTo>
                    <a:pt x="712" y="0"/>
                  </a:moveTo>
                  <a:cubicBezTo>
                    <a:pt x="645" y="0"/>
                    <a:pt x="576" y="9"/>
                    <a:pt x="508" y="28"/>
                  </a:cubicBezTo>
                  <a:cubicBezTo>
                    <a:pt x="355" y="69"/>
                    <a:pt x="220" y="154"/>
                    <a:pt x="130" y="265"/>
                  </a:cubicBezTo>
                  <a:cubicBezTo>
                    <a:pt x="34" y="386"/>
                    <a:pt x="0" y="523"/>
                    <a:pt x="35" y="653"/>
                  </a:cubicBezTo>
                  <a:cubicBezTo>
                    <a:pt x="71" y="783"/>
                    <a:pt x="168" y="886"/>
                    <a:pt x="313" y="942"/>
                  </a:cubicBezTo>
                  <a:cubicBezTo>
                    <a:pt x="387" y="971"/>
                    <a:pt x="469" y="985"/>
                    <a:pt x="554" y="985"/>
                  </a:cubicBezTo>
                  <a:cubicBezTo>
                    <a:pt x="622" y="985"/>
                    <a:pt x="691" y="976"/>
                    <a:pt x="759" y="958"/>
                  </a:cubicBezTo>
                  <a:cubicBezTo>
                    <a:pt x="914" y="916"/>
                    <a:pt x="1048" y="833"/>
                    <a:pt x="1136" y="721"/>
                  </a:cubicBezTo>
                  <a:cubicBezTo>
                    <a:pt x="1233" y="601"/>
                    <a:pt x="1267" y="463"/>
                    <a:pt x="1232" y="333"/>
                  </a:cubicBezTo>
                  <a:cubicBezTo>
                    <a:pt x="1198" y="202"/>
                    <a:pt x="1099" y="101"/>
                    <a:pt x="955" y="45"/>
                  </a:cubicBezTo>
                  <a:cubicBezTo>
                    <a:pt x="881" y="15"/>
                    <a:pt x="798"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6045600" y="872700"/>
              <a:ext cx="31425" cy="26725"/>
            </a:xfrm>
            <a:custGeom>
              <a:avLst/>
              <a:gdLst/>
              <a:ahLst/>
              <a:cxnLst/>
              <a:rect l="l" t="t" r="r" b="b"/>
              <a:pathLst>
                <a:path w="1257" h="1069" extrusionOk="0">
                  <a:moveTo>
                    <a:pt x="522" y="198"/>
                  </a:moveTo>
                  <a:cubicBezTo>
                    <a:pt x="622" y="198"/>
                    <a:pt x="730" y="236"/>
                    <a:pt x="825" y="305"/>
                  </a:cubicBezTo>
                  <a:cubicBezTo>
                    <a:pt x="920" y="374"/>
                    <a:pt x="991" y="465"/>
                    <a:pt x="1021" y="562"/>
                  </a:cubicBezTo>
                  <a:cubicBezTo>
                    <a:pt x="1048" y="648"/>
                    <a:pt x="1040" y="725"/>
                    <a:pt x="1000" y="782"/>
                  </a:cubicBezTo>
                  <a:cubicBezTo>
                    <a:pt x="958" y="838"/>
                    <a:pt x="887" y="871"/>
                    <a:pt x="797" y="871"/>
                  </a:cubicBezTo>
                  <a:lnTo>
                    <a:pt x="794" y="871"/>
                  </a:lnTo>
                  <a:cubicBezTo>
                    <a:pt x="694" y="871"/>
                    <a:pt x="587" y="833"/>
                    <a:pt x="492" y="764"/>
                  </a:cubicBezTo>
                  <a:cubicBezTo>
                    <a:pt x="307" y="629"/>
                    <a:pt x="227" y="411"/>
                    <a:pt x="317" y="287"/>
                  </a:cubicBezTo>
                  <a:cubicBezTo>
                    <a:pt x="359" y="229"/>
                    <a:pt x="430" y="198"/>
                    <a:pt x="520" y="198"/>
                  </a:cubicBezTo>
                  <a:close/>
                  <a:moveTo>
                    <a:pt x="519" y="0"/>
                  </a:moveTo>
                  <a:cubicBezTo>
                    <a:pt x="364" y="1"/>
                    <a:pt x="236" y="61"/>
                    <a:pt x="157" y="169"/>
                  </a:cubicBezTo>
                  <a:cubicBezTo>
                    <a:pt x="0" y="384"/>
                    <a:pt x="99" y="723"/>
                    <a:pt x="376" y="924"/>
                  </a:cubicBezTo>
                  <a:cubicBezTo>
                    <a:pt x="503" y="1016"/>
                    <a:pt x="652" y="1069"/>
                    <a:pt x="794" y="1069"/>
                  </a:cubicBezTo>
                  <a:lnTo>
                    <a:pt x="798" y="1069"/>
                  </a:lnTo>
                  <a:cubicBezTo>
                    <a:pt x="952" y="1067"/>
                    <a:pt x="1081" y="1007"/>
                    <a:pt x="1160" y="898"/>
                  </a:cubicBezTo>
                  <a:cubicBezTo>
                    <a:pt x="1238" y="790"/>
                    <a:pt x="1257" y="649"/>
                    <a:pt x="1210" y="502"/>
                  </a:cubicBezTo>
                  <a:cubicBezTo>
                    <a:pt x="1167" y="365"/>
                    <a:pt x="1070" y="239"/>
                    <a:pt x="941" y="145"/>
                  </a:cubicBezTo>
                  <a:cubicBezTo>
                    <a:pt x="812" y="51"/>
                    <a:pt x="664" y="0"/>
                    <a:pt x="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6146075" y="878950"/>
              <a:ext cx="57075" cy="44300"/>
            </a:xfrm>
            <a:custGeom>
              <a:avLst/>
              <a:gdLst/>
              <a:ahLst/>
              <a:cxnLst/>
              <a:rect l="l" t="t" r="r" b="b"/>
              <a:pathLst>
                <a:path w="2283" h="1772" extrusionOk="0">
                  <a:moveTo>
                    <a:pt x="1140" y="0"/>
                  </a:moveTo>
                  <a:cubicBezTo>
                    <a:pt x="1" y="0"/>
                    <a:pt x="0" y="1771"/>
                    <a:pt x="1141" y="1771"/>
                  </a:cubicBezTo>
                  <a:cubicBezTo>
                    <a:pt x="2280" y="1771"/>
                    <a:pt x="2283" y="0"/>
                    <a:pt x="1141"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6163625" y="861250"/>
              <a:ext cx="24100" cy="31000"/>
            </a:xfrm>
            <a:custGeom>
              <a:avLst/>
              <a:gdLst/>
              <a:ahLst/>
              <a:cxnLst/>
              <a:rect l="l" t="t" r="r" b="b"/>
              <a:pathLst>
                <a:path w="964" h="1240" extrusionOk="0">
                  <a:moveTo>
                    <a:pt x="481" y="199"/>
                  </a:moveTo>
                  <a:cubicBezTo>
                    <a:pt x="636" y="199"/>
                    <a:pt x="765" y="392"/>
                    <a:pt x="765" y="620"/>
                  </a:cubicBezTo>
                  <a:cubicBezTo>
                    <a:pt x="765" y="849"/>
                    <a:pt x="636" y="1042"/>
                    <a:pt x="481" y="1042"/>
                  </a:cubicBezTo>
                  <a:cubicBezTo>
                    <a:pt x="329" y="1042"/>
                    <a:pt x="198" y="849"/>
                    <a:pt x="198" y="620"/>
                  </a:cubicBezTo>
                  <a:cubicBezTo>
                    <a:pt x="198" y="392"/>
                    <a:pt x="327" y="199"/>
                    <a:pt x="481" y="199"/>
                  </a:cubicBezTo>
                  <a:close/>
                  <a:moveTo>
                    <a:pt x="481" y="1"/>
                  </a:moveTo>
                  <a:cubicBezTo>
                    <a:pt x="217" y="1"/>
                    <a:pt x="0" y="278"/>
                    <a:pt x="0" y="620"/>
                  </a:cubicBezTo>
                  <a:cubicBezTo>
                    <a:pt x="0" y="961"/>
                    <a:pt x="217" y="1240"/>
                    <a:pt x="481" y="1240"/>
                  </a:cubicBezTo>
                  <a:cubicBezTo>
                    <a:pt x="747" y="1240"/>
                    <a:pt x="963" y="961"/>
                    <a:pt x="963" y="620"/>
                  </a:cubicBezTo>
                  <a:cubicBezTo>
                    <a:pt x="963" y="278"/>
                    <a:pt x="747" y="1"/>
                    <a:pt x="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6178375" y="873400"/>
              <a:ext cx="32450" cy="27075"/>
            </a:xfrm>
            <a:custGeom>
              <a:avLst/>
              <a:gdLst/>
              <a:ahLst/>
              <a:cxnLst/>
              <a:rect l="l" t="t" r="r" b="b"/>
              <a:pathLst>
                <a:path w="1298" h="1083" extrusionOk="0">
                  <a:moveTo>
                    <a:pt x="788" y="198"/>
                  </a:moveTo>
                  <a:cubicBezTo>
                    <a:pt x="868" y="198"/>
                    <a:pt x="936" y="225"/>
                    <a:pt x="977" y="276"/>
                  </a:cubicBezTo>
                  <a:cubicBezTo>
                    <a:pt x="1074" y="396"/>
                    <a:pt x="1005" y="618"/>
                    <a:pt x="828" y="762"/>
                  </a:cubicBezTo>
                  <a:cubicBezTo>
                    <a:pt x="727" y="842"/>
                    <a:pt x="610" y="884"/>
                    <a:pt x="509" y="884"/>
                  </a:cubicBezTo>
                  <a:cubicBezTo>
                    <a:pt x="431" y="884"/>
                    <a:pt x="363" y="859"/>
                    <a:pt x="321" y="807"/>
                  </a:cubicBezTo>
                  <a:cubicBezTo>
                    <a:pt x="225" y="687"/>
                    <a:pt x="292" y="465"/>
                    <a:pt x="471" y="321"/>
                  </a:cubicBezTo>
                  <a:cubicBezTo>
                    <a:pt x="562" y="247"/>
                    <a:pt x="669" y="203"/>
                    <a:pt x="769" y="199"/>
                  </a:cubicBezTo>
                  <a:cubicBezTo>
                    <a:pt x="776" y="198"/>
                    <a:pt x="781" y="198"/>
                    <a:pt x="788" y="198"/>
                  </a:cubicBezTo>
                  <a:close/>
                  <a:moveTo>
                    <a:pt x="790" y="0"/>
                  </a:moveTo>
                  <a:cubicBezTo>
                    <a:pt x="780" y="0"/>
                    <a:pt x="770" y="0"/>
                    <a:pt x="760" y="1"/>
                  </a:cubicBezTo>
                  <a:cubicBezTo>
                    <a:pt x="617" y="7"/>
                    <a:pt x="470" y="66"/>
                    <a:pt x="346" y="168"/>
                  </a:cubicBezTo>
                  <a:cubicBezTo>
                    <a:pt x="80" y="383"/>
                    <a:pt x="1" y="725"/>
                    <a:pt x="167" y="931"/>
                  </a:cubicBezTo>
                  <a:cubicBezTo>
                    <a:pt x="248" y="1031"/>
                    <a:pt x="373" y="1082"/>
                    <a:pt x="511" y="1082"/>
                  </a:cubicBezTo>
                  <a:cubicBezTo>
                    <a:pt x="657" y="1082"/>
                    <a:pt x="816" y="1026"/>
                    <a:pt x="952" y="915"/>
                  </a:cubicBezTo>
                  <a:cubicBezTo>
                    <a:pt x="1218" y="700"/>
                    <a:pt x="1297" y="358"/>
                    <a:pt x="1130" y="152"/>
                  </a:cubicBezTo>
                  <a:cubicBezTo>
                    <a:pt x="1051" y="53"/>
                    <a:pt x="932" y="0"/>
                    <a:pt x="7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6182050" y="895850"/>
              <a:ext cx="33100" cy="24450"/>
            </a:xfrm>
            <a:custGeom>
              <a:avLst/>
              <a:gdLst/>
              <a:ahLst/>
              <a:cxnLst/>
              <a:rect l="l" t="t" r="r" b="b"/>
              <a:pathLst>
                <a:path w="1324" h="978" extrusionOk="0">
                  <a:moveTo>
                    <a:pt x="598" y="199"/>
                  </a:moveTo>
                  <a:cubicBezTo>
                    <a:pt x="638" y="199"/>
                    <a:pt x="680" y="203"/>
                    <a:pt x="721" y="212"/>
                  </a:cubicBezTo>
                  <a:cubicBezTo>
                    <a:pt x="944" y="259"/>
                    <a:pt x="1106" y="425"/>
                    <a:pt x="1075" y="577"/>
                  </a:cubicBezTo>
                  <a:cubicBezTo>
                    <a:pt x="1060" y="644"/>
                    <a:pt x="1007" y="703"/>
                    <a:pt x="925" y="739"/>
                  </a:cubicBezTo>
                  <a:cubicBezTo>
                    <a:pt x="866" y="766"/>
                    <a:pt x="798" y="780"/>
                    <a:pt x="726" y="780"/>
                  </a:cubicBezTo>
                  <a:cubicBezTo>
                    <a:pt x="686" y="780"/>
                    <a:pt x="644" y="776"/>
                    <a:pt x="603" y="767"/>
                  </a:cubicBezTo>
                  <a:cubicBezTo>
                    <a:pt x="379" y="719"/>
                    <a:pt x="217" y="552"/>
                    <a:pt x="250" y="401"/>
                  </a:cubicBezTo>
                  <a:cubicBezTo>
                    <a:pt x="276" y="278"/>
                    <a:pt x="423" y="199"/>
                    <a:pt x="598" y="199"/>
                  </a:cubicBezTo>
                  <a:close/>
                  <a:moveTo>
                    <a:pt x="600" y="0"/>
                  </a:moveTo>
                  <a:cubicBezTo>
                    <a:pt x="332" y="0"/>
                    <a:pt x="102" y="143"/>
                    <a:pt x="56" y="360"/>
                  </a:cubicBezTo>
                  <a:cubicBezTo>
                    <a:pt x="1" y="620"/>
                    <a:pt x="228" y="889"/>
                    <a:pt x="562" y="960"/>
                  </a:cubicBezTo>
                  <a:cubicBezTo>
                    <a:pt x="617" y="971"/>
                    <a:pt x="673" y="978"/>
                    <a:pt x="728" y="978"/>
                  </a:cubicBezTo>
                  <a:cubicBezTo>
                    <a:pt x="827" y="978"/>
                    <a:pt x="922" y="958"/>
                    <a:pt x="1007" y="921"/>
                  </a:cubicBezTo>
                  <a:cubicBezTo>
                    <a:pt x="1148" y="857"/>
                    <a:pt x="1240" y="749"/>
                    <a:pt x="1269" y="617"/>
                  </a:cubicBezTo>
                  <a:cubicBezTo>
                    <a:pt x="1323" y="358"/>
                    <a:pt x="1097" y="88"/>
                    <a:pt x="762" y="17"/>
                  </a:cubicBezTo>
                  <a:cubicBezTo>
                    <a:pt x="707" y="6"/>
                    <a:pt x="653"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6170075" y="909600"/>
              <a:ext cx="27875" cy="29725"/>
            </a:xfrm>
            <a:custGeom>
              <a:avLst/>
              <a:gdLst/>
              <a:ahLst/>
              <a:cxnLst/>
              <a:rect l="l" t="t" r="r" b="b"/>
              <a:pathLst>
                <a:path w="1115" h="1189" extrusionOk="0">
                  <a:moveTo>
                    <a:pt x="482" y="199"/>
                  </a:moveTo>
                  <a:cubicBezTo>
                    <a:pt x="607" y="199"/>
                    <a:pt x="755" y="303"/>
                    <a:pt x="837" y="466"/>
                  </a:cubicBezTo>
                  <a:cubicBezTo>
                    <a:pt x="892" y="571"/>
                    <a:pt x="911" y="685"/>
                    <a:pt x="896" y="784"/>
                  </a:cubicBezTo>
                  <a:cubicBezTo>
                    <a:pt x="881" y="872"/>
                    <a:pt x="838" y="939"/>
                    <a:pt x="777" y="970"/>
                  </a:cubicBezTo>
                  <a:cubicBezTo>
                    <a:pt x="749" y="984"/>
                    <a:pt x="718" y="991"/>
                    <a:pt x="687" y="991"/>
                  </a:cubicBezTo>
                  <a:cubicBezTo>
                    <a:pt x="561" y="991"/>
                    <a:pt x="414" y="886"/>
                    <a:pt x="331" y="724"/>
                  </a:cubicBezTo>
                  <a:cubicBezTo>
                    <a:pt x="228" y="520"/>
                    <a:pt x="256" y="288"/>
                    <a:pt x="394" y="219"/>
                  </a:cubicBezTo>
                  <a:cubicBezTo>
                    <a:pt x="421" y="205"/>
                    <a:pt x="451" y="199"/>
                    <a:pt x="482" y="199"/>
                  </a:cubicBezTo>
                  <a:close/>
                  <a:moveTo>
                    <a:pt x="480" y="1"/>
                  </a:moveTo>
                  <a:cubicBezTo>
                    <a:pt x="419" y="1"/>
                    <a:pt x="358" y="14"/>
                    <a:pt x="303" y="42"/>
                  </a:cubicBezTo>
                  <a:cubicBezTo>
                    <a:pt x="67" y="163"/>
                    <a:pt x="0" y="509"/>
                    <a:pt x="155" y="814"/>
                  </a:cubicBezTo>
                  <a:cubicBezTo>
                    <a:pt x="274" y="1047"/>
                    <a:pt x="489" y="1189"/>
                    <a:pt x="690" y="1189"/>
                  </a:cubicBezTo>
                  <a:cubicBezTo>
                    <a:pt x="751" y="1189"/>
                    <a:pt x="811" y="1176"/>
                    <a:pt x="866" y="1147"/>
                  </a:cubicBezTo>
                  <a:cubicBezTo>
                    <a:pt x="985" y="1086"/>
                    <a:pt x="1066" y="969"/>
                    <a:pt x="1091" y="816"/>
                  </a:cubicBezTo>
                  <a:cubicBezTo>
                    <a:pt x="1114" y="674"/>
                    <a:pt x="1086" y="519"/>
                    <a:pt x="1014" y="376"/>
                  </a:cubicBezTo>
                  <a:cubicBezTo>
                    <a:pt x="895" y="142"/>
                    <a:pt x="681"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6150075" y="908975"/>
              <a:ext cx="26250" cy="30000"/>
            </a:xfrm>
            <a:custGeom>
              <a:avLst/>
              <a:gdLst/>
              <a:ahLst/>
              <a:cxnLst/>
              <a:rect l="l" t="t" r="r" b="b"/>
              <a:pathLst>
                <a:path w="1050" h="1200" extrusionOk="0">
                  <a:moveTo>
                    <a:pt x="617" y="199"/>
                  </a:moveTo>
                  <a:cubicBezTo>
                    <a:pt x="645" y="199"/>
                    <a:pt x="671" y="204"/>
                    <a:pt x="696" y="214"/>
                  </a:cubicBezTo>
                  <a:cubicBezTo>
                    <a:pt x="760" y="243"/>
                    <a:pt x="806" y="307"/>
                    <a:pt x="825" y="396"/>
                  </a:cubicBezTo>
                  <a:cubicBezTo>
                    <a:pt x="847" y="493"/>
                    <a:pt x="832" y="608"/>
                    <a:pt x="783" y="716"/>
                  </a:cubicBezTo>
                  <a:cubicBezTo>
                    <a:pt x="707" y="888"/>
                    <a:pt x="560" y="1002"/>
                    <a:pt x="432" y="1002"/>
                  </a:cubicBezTo>
                  <a:cubicBezTo>
                    <a:pt x="405" y="1002"/>
                    <a:pt x="378" y="997"/>
                    <a:pt x="353" y="986"/>
                  </a:cubicBezTo>
                  <a:cubicBezTo>
                    <a:pt x="290" y="957"/>
                    <a:pt x="244" y="893"/>
                    <a:pt x="224" y="806"/>
                  </a:cubicBezTo>
                  <a:cubicBezTo>
                    <a:pt x="204" y="707"/>
                    <a:pt x="218" y="594"/>
                    <a:pt x="266" y="485"/>
                  </a:cubicBezTo>
                  <a:cubicBezTo>
                    <a:pt x="314" y="377"/>
                    <a:pt x="389" y="290"/>
                    <a:pt x="476" y="240"/>
                  </a:cubicBezTo>
                  <a:cubicBezTo>
                    <a:pt x="524" y="213"/>
                    <a:pt x="572" y="199"/>
                    <a:pt x="617" y="199"/>
                  </a:cubicBezTo>
                  <a:close/>
                  <a:moveTo>
                    <a:pt x="617" y="0"/>
                  </a:moveTo>
                  <a:cubicBezTo>
                    <a:pt x="538" y="0"/>
                    <a:pt x="457" y="23"/>
                    <a:pt x="378" y="67"/>
                  </a:cubicBezTo>
                  <a:cubicBezTo>
                    <a:pt x="254" y="139"/>
                    <a:pt x="150" y="259"/>
                    <a:pt x="85" y="405"/>
                  </a:cubicBezTo>
                  <a:cubicBezTo>
                    <a:pt x="20" y="551"/>
                    <a:pt x="0" y="708"/>
                    <a:pt x="32" y="848"/>
                  </a:cubicBezTo>
                  <a:cubicBezTo>
                    <a:pt x="64" y="999"/>
                    <a:pt x="150" y="1112"/>
                    <a:pt x="273" y="1167"/>
                  </a:cubicBezTo>
                  <a:cubicBezTo>
                    <a:pt x="323" y="1189"/>
                    <a:pt x="376" y="1199"/>
                    <a:pt x="430" y="1199"/>
                  </a:cubicBezTo>
                  <a:cubicBezTo>
                    <a:pt x="636" y="1199"/>
                    <a:pt x="855" y="1043"/>
                    <a:pt x="965" y="796"/>
                  </a:cubicBezTo>
                  <a:cubicBezTo>
                    <a:pt x="1030" y="650"/>
                    <a:pt x="1049" y="492"/>
                    <a:pt x="1018" y="353"/>
                  </a:cubicBezTo>
                  <a:cubicBezTo>
                    <a:pt x="985" y="201"/>
                    <a:pt x="899" y="88"/>
                    <a:pt x="777" y="35"/>
                  </a:cubicBezTo>
                  <a:cubicBezTo>
                    <a:pt x="726" y="11"/>
                    <a:pt x="672" y="0"/>
                    <a:pt x="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6134200" y="894650"/>
              <a:ext cx="31700" cy="24650"/>
            </a:xfrm>
            <a:custGeom>
              <a:avLst/>
              <a:gdLst/>
              <a:ahLst/>
              <a:cxnLst/>
              <a:rect l="l" t="t" r="r" b="b"/>
              <a:pathLst>
                <a:path w="1268" h="986" extrusionOk="0">
                  <a:moveTo>
                    <a:pt x="713" y="198"/>
                  </a:moveTo>
                  <a:cubicBezTo>
                    <a:pt x="773" y="198"/>
                    <a:pt x="832" y="209"/>
                    <a:pt x="883" y="228"/>
                  </a:cubicBezTo>
                  <a:cubicBezTo>
                    <a:pt x="966" y="261"/>
                    <a:pt x="1022" y="316"/>
                    <a:pt x="1041" y="383"/>
                  </a:cubicBezTo>
                  <a:cubicBezTo>
                    <a:pt x="1059" y="451"/>
                    <a:pt x="1038" y="527"/>
                    <a:pt x="982" y="597"/>
                  </a:cubicBezTo>
                  <a:cubicBezTo>
                    <a:pt x="919" y="677"/>
                    <a:pt x="822" y="737"/>
                    <a:pt x="707" y="767"/>
                  </a:cubicBezTo>
                  <a:cubicBezTo>
                    <a:pt x="656" y="781"/>
                    <a:pt x="604" y="788"/>
                    <a:pt x="554" y="788"/>
                  </a:cubicBezTo>
                  <a:cubicBezTo>
                    <a:pt x="494" y="788"/>
                    <a:pt x="436" y="777"/>
                    <a:pt x="384" y="757"/>
                  </a:cubicBezTo>
                  <a:cubicBezTo>
                    <a:pt x="300" y="725"/>
                    <a:pt x="244" y="670"/>
                    <a:pt x="226" y="602"/>
                  </a:cubicBezTo>
                  <a:cubicBezTo>
                    <a:pt x="208" y="535"/>
                    <a:pt x="229" y="459"/>
                    <a:pt x="285" y="389"/>
                  </a:cubicBezTo>
                  <a:cubicBezTo>
                    <a:pt x="349" y="310"/>
                    <a:pt x="446" y="249"/>
                    <a:pt x="561" y="219"/>
                  </a:cubicBezTo>
                  <a:cubicBezTo>
                    <a:pt x="612" y="205"/>
                    <a:pt x="664" y="198"/>
                    <a:pt x="713" y="198"/>
                  </a:cubicBezTo>
                  <a:close/>
                  <a:moveTo>
                    <a:pt x="712" y="0"/>
                  </a:moveTo>
                  <a:cubicBezTo>
                    <a:pt x="645" y="0"/>
                    <a:pt x="577" y="9"/>
                    <a:pt x="509" y="28"/>
                  </a:cubicBezTo>
                  <a:cubicBezTo>
                    <a:pt x="354" y="69"/>
                    <a:pt x="220" y="154"/>
                    <a:pt x="131" y="265"/>
                  </a:cubicBezTo>
                  <a:cubicBezTo>
                    <a:pt x="35" y="386"/>
                    <a:pt x="1" y="523"/>
                    <a:pt x="35" y="653"/>
                  </a:cubicBezTo>
                  <a:cubicBezTo>
                    <a:pt x="70" y="783"/>
                    <a:pt x="169" y="886"/>
                    <a:pt x="312" y="942"/>
                  </a:cubicBezTo>
                  <a:cubicBezTo>
                    <a:pt x="386" y="971"/>
                    <a:pt x="470" y="985"/>
                    <a:pt x="554" y="985"/>
                  </a:cubicBezTo>
                  <a:cubicBezTo>
                    <a:pt x="621" y="985"/>
                    <a:pt x="690" y="976"/>
                    <a:pt x="759" y="958"/>
                  </a:cubicBezTo>
                  <a:cubicBezTo>
                    <a:pt x="913" y="916"/>
                    <a:pt x="1047" y="833"/>
                    <a:pt x="1137" y="721"/>
                  </a:cubicBezTo>
                  <a:cubicBezTo>
                    <a:pt x="1233" y="601"/>
                    <a:pt x="1267" y="463"/>
                    <a:pt x="1232" y="333"/>
                  </a:cubicBezTo>
                  <a:cubicBezTo>
                    <a:pt x="1197" y="202"/>
                    <a:pt x="1099" y="101"/>
                    <a:pt x="956" y="45"/>
                  </a:cubicBezTo>
                  <a:cubicBezTo>
                    <a:pt x="881" y="15"/>
                    <a:pt x="798"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6138525" y="872700"/>
              <a:ext cx="31400" cy="26725"/>
            </a:xfrm>
            <a:custGeom>
              <a:avLst/>
              <a:gdLst/>
              <a:ahLst/>
              <a:cxnLst/>
              <a:rect l="l" t="t" r="r" b="b"/>
              <a:pathLst>
                <a:path w="1256" h="1069" extrusionOk="0">
                  <a:moveTo>
                    <a:pt x="522" y="198"/>
                  </a:moveTo>
                  <a:cubicBezTo>
                    <a:pt x="623" y="198"/>
                    <a:pt x="731" y="236"/>
                    <a:pt x="825" y="305"/>
                  </a:cubicBezTo>
                  <a:cubicBezTo>
                    <a:pt x="921" y="374"/>
                    <a:pt x="990" y="465"/>
                    <a:pt x="1021" y="562"/>
                  </a:cubicBezTo>
                  <a:cubicBezTo>
                    <a:pt x="1049" y="648"/>
                    <a:pt x="1041" y="725"/>
                    <a:pt x="999" y="782"/>
                  </a:cubicBezTo>
                  <a:cubicBezTo>
                    <a:pt x="959" y="838"/>
                    <a:pt x="887" y="871"/>
                    <a:pt x="797" y="871"/>
                  </a:cubicBezTo>
                  <a:lnTo>
                    <a:pt x="795" y="871"/>
                  </a:lnTo>
                  <a:cubicBezTo>
                    <a:pt x="694" y="871"/>
                    <a:pt x="586" y="833"/>
                    <a:pt x="492" y="764"/>
                  </a:cubicBezTo>
                  <a:cubicBezTo>
                    <a:pt x="307" y="629"/>
                    <a:pt x="226" y="411"/>
                    <a:pt x="318" y="287"/>
                  </a:cubicBezTo>
                  <a:cubicBezTo>
                    <a:pt x="358" y="229"/>
                    <a:pt x="430" y="198"/>
                    <a:pt x="520" y="198"/>
                  </a:cubicBezTo>
                  <a:close/>
                  <a:moveTo>
                    <a:pt x="518" y="0"/>
                  </a:moveTo>
                  <a:cubicBezTo>
                    <a:pt x="365" y="1"/>
                    <a:pt x="236" y="61"/>
                    <a:pt x="157" y="169"/>
                  </a:cubicBezTo>
                  <a:cubicBezTo>
                    <a:pt x="1" y="384"/>
                    <a:pt x="99" y="723"/>
                    <a:pt x="375" y="924"/>
                  </a:cubicBezTo>
                  <a:cubicBezTo>
                    <a:pt x="504" y="1016"/>
                    <a:pt x="653" y="1069"/>
                    <a:pt x="795" y="1069"/>
                  </a:cubicBezTo>
                  <a:lnTo>
                    <a:pt x="797" y="1069"/>
                  </a:lnTo>
                  <a:cubicBezTo>
                    <a:pt x="952" y="1067"/>
                    <a:pt x="1081" y="1007"/>
                    <a:pt x="1159" y="898"/>
                  </a:cubicBezTo>
                  <a:cubicBezTo>
                    <a:pt x="1239" y="790"/>
                    <a:pt x="1256" y="649"/>
                    <a:pt x="1209" y="502"/>
                  </a:cubicBezTo>
                  <a:cubicBezTo>
                    <a:pt x="1166" y="365"/>
                    <a:pt x="1071" y="239"/>
                    <a:pt x="942" y="145"/>
                  </a:cubicBezTo>
                  <a:cubicBezTo>
                    <a:pt x="813" y="51"/>
                    <a:pt x="664" y="0"/>
                    <a:pt x="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6238975" y="878950"/>
              <a:ext cx="57100" cy="44300"/>
            </a:xfrm>
            <a:custGeom>
              <a:avLst/>
              <a:gdLst/>
              <a:ahLst/>
              <a:cxnLst/>
              <a:rect l="l" t="t" r="r" b="b"/>
              <a:pathLst>
                <a:path w="2284" h="1772" extrusionOk="0">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6256550" y="861250"/>
              <a:ext cx="24100" cy="31000"/>
            </a:xfrm>
            <a:custGeom>
              <a:avLst/>
              <a:gdLst/>
              <a:ahLst/>
              <a:cxnLst/>
              <a:rect l="l" t="t" r="r" b="b"/>
              <a:pathLst>
                <a:path w="964" h="1240" extrusionOk="0">
                  <a:moveTo>
                    <a:pt x="482" y="199"/>
                  </a:moveTo>
                  <a:cubicBezTo>
                    <a:pt x="635" y="199"/>
                    <a:pt x="766" y="392"/>
                    <a:pt x="766" y="620"/>
                  </a:cubicBezTo>
                  <a:cubicBezTo>
                    <a:pt x="766" y="849"/>
                    <a:pt x="635" y="1042"/>
                    <a:pt x="482" y="1042"/>
                  </a:cubicBezTo>
                  <a:cubicBezTo>
                    <a:pt x="328" y="1042"/>
                    <a:pt x="198" y="849"/>
                    <a:pt x="198" y="620"/>
                  </a:cubicBezTo>
                  <a:cubicBezTo>
                    <a:pt x="198" y="392"/>
                    <a:pt x="328" y="199"/>
                    <a:pt x="482" y="199"/>
                  </a:cubicBezTo>
                  <a:close/>
                  <a:moveTo>
                    <a:pt x="482" y="1"/>
                  </a:moveTo>
                  <a:cubicBezTo>
                    <a:pt x="216" y="1"/>
                    <a:pt x="1" y="278"/>
                    <a:pt x="1" y="620"/>
                  </a:cubicBezTo>
                  <a:cubicBezTo>
                    <a:pt x="1" y="961"/>
                    <a:pt x="216" y="1240"/>
                    <a:pt x="482" y="1240"/>
                  </a:cubicBezTo>
                  <a:cubicBezTo>
                    <a:pt x="748" y="1240"/>
                    <a:pt x="964" y="961"/>
                    <a:pt x="964" y="620"/>
                  </a:cubicBezTo>
                  <a:cubicBezTo>
                    <a:pt x="964" y="278"/>
                    <a:pt x="748"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6271275" y="873400"/>
              <a:ext cx="32475" cy="27075"/>
            </a:xfrm>
            <a:custGeom>
              <a:avLst/>
              <a:gdLst/>
              <a:ahLst/>
              <a:cxnLst/>
              <a:rect l="l" t="t" r="r" b="b"/>
              <a:pathLst>
                <a:path w="1299" h="1083" extrusionOk="0">
                  <a:moveTo>
                    <a:pt x="788" y="198"/>
                  </a:moveTo>
                  <a:cubicBezTo>
                    <a:pt x="870" y="198"/>
                    <a:pt x="936" y="225"/>
                    <a:pt x="978" y="276"/>
                  </a:cubicBezTo>
                  <a:cubicBezTo>
                    <a:pt x="1075" y="396"/>
                    <a:pt x="1007" y="618"/>
                    <a:pt x="830" y="762"/>
                  </a:cubicBezTo>
                  <a:cubicBezTo>
                    <a:pt x="729" y="843"/>
                    <a:pt x="612" y="885"/>
                    <a:pt x="512" y="885"/>
                  </a:cubicBezTo>
                  <a:cubicBezTo>
                    <a:pt x="433" y="885"/>
                    <a:pt x="365" y="859"/>
                    <a:pt x="323" y="807"/>
                  </a:cubicBezTo>
                  <a:cubicBezTo>
                    <a:pt x="225" y="687"/>
                    <a:pt x="294" y="465"/>
                    <a:pt x="471" y="321"/>
                  </a:cubicBezTo>
                  <a:cubicBezTo>
                    <a:pt x="564" y="247"/>
                    <a:pt x="669" y="203"/>
                    <a:pt x="771" y="199"/>
                  </a:cubicBezTo>
                  <a:cubicBezTo>
                    <a:pt x="776" y="198"/>
                    <a:pt x="783" y="198"/>
                    <a:pt x="788" y="198"/>
                  </a:cubicBezTo>
                  <a:close/>
                  <a:moveTo>
                    <a:pt x="791" y="0"/>
                  </a:moveTo>
                  <a:cubicBezTo>
                    <a:pt x="782" y="0"/>
                    <a:pt x="772" y="0"/>
                    <a:pt x="762" y="1"/>
                  </a:cubicBezTo>
                  <a:cubicBezTo>
                    <a:pt x="618" y="7"/>
                    <a:pt x="471" y="66"/>
                    <a:pt x="347" y="168"/>
                  </a:cubicBezTo>
                  <a:cubicBezTo>
                    <a:pt x="82" y="383"/>
                    <a:pt x="1" y="725"/>
                    <a:pt x="169" y="931"/>
                  </a:cubicBezTo>
                  <a:cubicBezTo>
                    <a:pt x="250" y="1031"/>
                    <a:pt x="375" y="1082"/>
                    <a:pt x="513" y="1082"/>
                  </a:cubicBezTo>
                  <a:cubicBezTo>
                    <a:pt x="658" y="1082"/>
                    <a:pt x="817" y="1026"/>
                    <a:pt x="953" y="915"/>
                  </a:cubicBezTo>
                  <a:cubicBezTo>
                    <a:pt x="1219" y="700"/>
                    <a:pt x="1299" y="358"/>
                    <a:pt x="1132" y="152"/>
                  </a:cubicBezTo>
                  <a:cubicBezTo>
                    <a:pt x="1053" y="53"/>
                    <a:pt x="933" y="0"/>
                    <a:pt x="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6274975" y="895850"/>
              <a:ext cx="33075" cy="24450"/>
            </a:xfrm>
            <a:custGeom>
              <a:avLst/>
              <a:gdLst/>
              <a:ahLst/>
              <a:cxnLst/>
              <a:rect l="l" t="t" r="r" b="b"/>
              <a:pathLst>
                <a:path w="1323" h="978" extrusionOk="0">
                  <a:moveTo>
                    <a:pt x="598" y="199"/>
                  </a:moveTo>
                  <a:cubicBezTo>
                    <a:pt x="639" y="199"/>
                    <a:pt x="679" y="203"/>
                    <a:pt x="721" y="212"/>
                  </a:cubicBezTo>
                  <a:cubicBezTo>
                    <a:pt x="945" y="259"/>
                    <a:pt x="1106" y="425"/>
                    <a:pt x="1075" y="577"/>
                  </a:cubicBezTo>
                  <a:cubicBezTo>
                    <a:pt x="1059" y="644"/>
                    <a:pt x="1007" y="703"/>
                    <a:pt x="925" y="739"/>
                  </a:cubicBezTo>
                  <a:cubicBezTo>
                    <a:pt x="866" y="766"/>
                    <a:pt x="798" y="780"/>
                    <a:pt x="726" y="780"/>
                  </a:cubicBezTo>
                  <a:cubicBezTo>
                    <a:pt x="686" y="780"/>
                    <a:pt x="645" y="776"/>
                    <a:pt x="603" y="767"/>
                  </a:cubicBezTo>
                  <a:cubicBezTo>
                    <a:pt x="379" y="719"/>
                    <a:pt x="218" y="552"/>
                    <a:pt x="249" y="401"/>
                  </a:cubicBezTo>
                  <a:cubicBezTo>
                    <a:pt x="275" y="278"/>
                    <a:pt x="424" y="199"/>
                    <a:pt x="598" y="199"/>
                  </a:cubicBezTo>
                  <a:close/>
                  <a:moveTo>
                    <a:pt x="600" y="0"/>
                  </a:moveTo>
                  <a:cubicBezTo>
                    <a:pt x="331" y="0"/>
                    <a:pt x="102" y="143"/>
                    <a:pt x="56" y="360"/>
                  </a:cubicBezTo>
                  <a:cubicBezTo>
                    <a:pt x="0" y="620"/>
                    <a:pt x="228" y="889"/>
                    <a:pt x="562" y="960"/>
                  </a:cubicBezTo>
                  <a:cubicBezTo>
                    <a:pt x="618" y="971"/>
                    <a:pt x="672" y="978"/>
                    <a:pt x="727" y="978"/>
                  </a:cubicBezTo>
                  <a:cubicBezTo>
                    <a:pt x="826" y="978"/>
                    <a:pt x="923" y="958"/>
                    <a:pt x="1006" y="921"/>
                  </a:cubicBezTo>
                  <a:cubicBezTo>
                    <a:pt x="1147" y="857"/>
                    <a:pt x="1241" y="749"/>
                    <a:pt x="1268" y="617"/>
                  </a:cubicBezTo>
                  <a:cubicBezTo>
                    <a:pt x="1323" y="358"/>
                    <a:pt x="1096" y="88"/>
                    <a:pt x="762" y="17"/>
                  </a:cubicBezTo>
                  <a:cubicBezTo>
                    <a:pt x="707" y="6"/>
                    <a:pt x="653"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6263000" y="909600"/>
              <a:ext cx="27850" cy="29725"/>
            </a:xfrm>
            <a:custGeom>
              <a:avLst/>
              <a:gdLst/>
              <a:ahLst/>
              <a:cxnLst/>
              <a:rect l="l" t="t" r="r" b="b"/>
              <a:pathLst>
                <a:path w="1114" h="1189" extrusionOk="0">
                  <a:moveTo>
                    <a:pt x="483" y="199"/>
                  </a:moveTo>
                  <a:cubicBezTo>
                    <a:pt x="608" y="199"/>
                    <a:pt x="754" y="303"/>
                    <a:pt x="837" y="466"/>
                  </a:cubicBezTo>
                  <a:cubicBezTo>
                    <a:pt x="891" y="571"/>
                    <a:pt x="912" y="685"/>
                    <a:pt x="896" y="784"/>
                  </a:cubicBezTo>
                  <a:cubicBezTo>
                    <a:pt x="880" y="872"/>
                    <a:pt x="839" y="939"/>
                    <a:pt x="776" y="970"/>
                  </a:cubicBezTo>
                  <a:cubicBezTo>
                    <a:pt x="748" y="984"/>
                    <a:pt x="718" y="991"/>
                    <a:pt x="686" y="991"/>
                  </a:cubicBezTo>
                  <a:cubicBezTo>
                    <a:pt x="560" y="991"/>
                    <a:pt x="415" y="886"/>
                    <a:pt x="332" y="724"/>
                  </a:cubicBezTo>
                  <a:cubicBezTo>
                    <a:pt x="228" y="520"/>
                    <a:pt x="256" y="288"/>
                    <a:pt x="393" y="219"/>
                  </a:cubicBezTo>
                  <a:cubicBezTo>
                    <a:pt x="420" y="205"/>
                    <a:pt x="450" y="199"/>
                    <a:pt x="483" y="199"/>
                  </a:cubicBezTo>
                  <a:close/>
                  <a:moveTo>
                    <a:pt x="480" y="1"/>
                  </a:moveTo>
                  <a:cubicBezTo>
                    <a:pt x="419" y="1"/>
                    <a:pt x="359" y="14"/>
                    <a:pt x="303" y="42"/>
                  </a:cubicBezTo>
                  <a:cubicBezTo>
                    <a:pt x="67" y="163"/>
                    <a:pt x="1" y="509"/>
                    <a:pt x="156" y="814"/>
                  </a:cubicBezTo>
                  <a:cubicBezTo>
                    <a:pt x="275" y="1047"/>
                    <a:pt x="490" y="1189"/>
                    <a:pt x="689" y="1189"/>
                  </a:cubicBezTo>
                  <a:cubicBezTo>
                    <a:pt x="750" y="1189"/>
                    <a:pt x="811" y="1176"/>
                    <a:pt x="866" y="1147"/>
                  </a:cubicBezTo>
                  <a:cubicBezTo>
                    <a:pt x="986" y="1086"/>
                    <a:pt x="1065" y="969"/>
                    <a:pt x="1090" y="816"/>
                  </a:cubicBezTo>
                  <a:cubicBezTo>
                    <a:pt x="1114" y="674"/>
                    <a:pt x="1086" y="519"/>
                    <a:pt x="1013" y="376"/>
                  </a:cubicBezTo>
                  <a:cubicBezTo>
                    <a:pt x="895" y="142"/>
                    <a:pt x="681"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6243000" y="908975"/>
              <a:ext cx="27625" cy="30000"/>
            </a:xfrm>
            <a:custGeom>
              <a:avLst/>
              <a:gdLst/>
              <a:ahLst/>
              <a:cxnLst/>
              <a:rect l="l" t="t" r="r" b="b"/>
              <a:pathLst>
                <a:path w="1105" h="1200" extrusionOk="0">
                  <a:moveTo>
                    <a:pt x="618" y="199"/>
                  </a:moveTo>
                  <a:cubicBezTo>
                    <a:pt x="645" y="199"/>
                    <a:pt x="672" y="204"/>
                    <a:pt x="697" y="214"/>
                  </a:cubicBezTo>
                  <a:cubicBezTo>
                    <a:pt x="837" y="278"/>
                    <a:pt x="876" y="508"/>
                    <a:pt x="784" y="716"/>
                  </a:cubicBezTo>
                  <a:cubicBezTo>
                    <a:pt x="708" y="888"/>
                    <a:pt x="560" y="1002"/>
                    <a:pt x="432" y="1002"/>
                  </a:cubicBezTo>
                  <a:cubicBezTo>
                    <a:pt x="405" y="1002"/>
                    <a:pt x="379" y="997"/>
                    <a:pt x="354" y="986"/>
                  </a:cubicBezTo>
                  <a:cubicBezTo>
                    <a:pt x="290" y="957"/>
                    <a:pt x="243" y="893"/>
                    <a:pt x="225" y="806"/>
                  </a:cubicBezTo>
                  <a:cubicBezTo>
                    <a:pt x="203" y="707"/>
                    <a:pt x="217" y="594"/>
                    <a:pt x="265" y="485"/>
                  </a:cubicBezTo>
                  <a:cubicBezTo>
                    <a:pt x="342" y="313"/>
                    <a:pt x="489" y="199"/>
                    <a:pt x="618" y="199"/>
                  </a:cubicBezTo>
                  <a:close/>
                  <a:moveTo>
                    <a:pt x="621" y="1"/>
                  </a:moveTo>
                  <a:cubicBezTo>
                    <a:pt x="413" y="1"/>
                    <a:pt x="195" y="156"/>
                    <a:pt x="84" y="405"/>
                  </a:cubicBezTo>
                  <a:cubicBezTo>
                    <a:pt x="20" y="551"/>
                    <a:pt x="1" y="708"/>
                    <a:pt x="31" y="848"/>
                  </a:cubicBezTo>
                  <a:cubicBezTo>
                    <a:pt x="65" y="999"/>
                    <a:pt x="149" y="1112"/>
                    <a:pt x="273" y="1167"/>
                  </a:cubicBezTo>
                  <a:cubicBezTo>
                    <a:pt x="323" y="1189"/>
                    <a:pt x="376" y="1199"/>
                    <a:pt x="430" y="1199"/>
                  </a:cubicBezTo>
                  <a:cubicBezTo>
                    <a:pt x="637" y="1199"/>
                    <a:pt x="854" y="1043"/>
                    <a:pt x="965" y="796"/>
                  </a:cubicBezTo>
                  <a:cubicBezTo>
                    <a:pt x="1104" y="484"/>
                    <a:pt x="1020" y="141"/>
                    <a:pt x="777" y="33"/>
                  </a:cubicBezTo>
                  <a:cubicBezTo>
                    <a:pt x="727" y="11"/>
                    <a:pt x="674"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6227100" y="894650"/>
              <a:ext cx="31700" cy="24650"/>
            </a:xfrm>
            <a:custGeom>
              <a:avLst/>
              <a:gdLst/>
              <a:ahLst/>
              <a:cxnLst/>
              <a:rect l="l" t="t" r="r" b="b"/>
              <a:pathLst>
                <a:path w="1268" h="986" extrusionOk="0">
                  <a:moveTo>
                    <a:pt x="715" y="198"/>
                  </a:moveTo>
                  <a:cubicBezTo>
                    <a:pt x="775" y="198"/>
                    <a:pt x="832" y="209"/>
                    <a:pt x="884" y="228"/>
                  </a:cubicBezTo>
                  <a:cubicBezTo>
                    <a:pt x="968" y="261"/>
                    <a:pt x="1024" y="316"/>
                    <a:pt x="1042" y="383"/>
                  </a:cubicBezTo>
                  <a:cubicBezTo>
                    <a:pt x="1060" y="451"/>
                    <a:pt x="1039" y="527"/>
                    <a:pt x="983" y="597"/>
                  </a:cubicBezTo>
                  <a:cubicBezTo>
                    <a:pt x="920" y="677"/>
                    <a:pt x="822" y="737"/>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50" y="310"/>
                    <a:pt x="447" y="249"/>
                    <a:pt x="561" y="219"/>
                  </a:cubicBezTo>
                  <a:cubicBezTo>
                    <a:pt x="613" y="205"/>
                    <a:pt x="664" y="198"/>
                    <a:pt x="715" y="198"/>
                  </a:cubicBezTo>
                  <a:close/>
                  <a:moveTo>
                    <a:pt x="712" y="0"/>
                  </a:moveTo>
                  <a:cubicBezTo>
                    <a:pt x="646" y="0"/>
                    <a:pt x="577" y="9"/>
                    <a:pt x="509" y="28"/>
                  </a:cubicBezTo>
                  <a:cubicBezTo>
                    <a:pt x="355" y="69"/>
                    <a:pt x="221" y="154"/>
                    <a:pt x="131" y="265"/>
                  </a:cubicBezTo>
                  <a:cubicBezTo>
                    <a:pt x="35" y="386"/>
                    <a:pt x="1" y="523"/>
                    <a:pt x="36" y="653"/>
                  </a:cubicBezTo>
                  <a:cubicBezTo>
                    <a:pt x="71" y="783"/>
                    <a:pt x="169" y="886"/>
                    <a:pt x="314" y="942"/>
                  </a:cubicBezTo>
                  <a:cubicBezTo>
                    <a:pt x="388" y="971"/>
                    <a:pt x="470" y="985"/>
                    <a:pt x="555" y="985"/>
                  </a:cubicBezTo>
                  <a:cubicBezTo>
                    <a:pt x="622" y="985"/>
                    <a:pt x="692" y="976"/>
                    <a:pt x="759" y="958"/>
                  </a:cubicBezTo>
                  <a:cubicBezTo>
                    <a:pt x="914" y="916"/>
                    <a:pt x="1049" y="833"/>
                    <a:pt x="1137" y="721"/>
                  </a:cubicBezTo>
                  <a:cubicBezTo>
                    <a:pt x="1234" y="601"/>
                    <a:pt x="1267" y="463"/>
                    <a:pt x="1234" y="333"/>
                  </a:cubicBezTo>
                  <a:cubicBezTo>
                    <a:pt x="1198" y="202"/>
                    <a:pt x="1099" y="101"/>
                    <a:pt x="956" y="45"/>
                  </a:cubicBezTo>
                  <a:cubicBezTo>
                    <a:pt x="881" y="15"/>
                    <a:pt x="798" y="0"/>
                    <a:pt x="7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6231475" y="872700"/>
              <a:ext cx="31400" cy="26725"/>
            </a:xfrm>
            <a:custGeom>
              <a:avLst/>
              <a:gdLst/>
              <a:ahLst/>
              <a:cxnLst/>
              <a:rect l="l" t="t" r="r" b="b"/>
              <a:pathLst>
                <a:path w="1256" h="1069" extrusionOk="0">
                  <a:moveTo>
                    <a:pt x="522" y="198"/>
                  </a:moveTo>
                  <a:cubicBezTo>
                    <a:pt x="622" y="198"/>
                    <a:pt x="729" y="236"/>
                    <a:pt x="824" y="305"/>
                  </a:cubicBezTo>
                  <a:cubicBezTo>
                    <a:pt x="920" y="374"/>
                    <a:pt x="990" y="465"/>
                    <a:pt x="1020" y="562"/>
                  </a:cubicBezTo>
                  <a:cubicBezTo>
                    <a:pt x="1047" y="648"/>
                    <a:pt x="1040" y="725"/>
                    <a:pt x="999" y="782"/>
                  </a:cubicBezTo>
                  <a:cubicBezTo>
                    <a:pt x="957" y="838"/>
                    <a:pt x="885" y="871"/>
                    <a:pt x="795" y="871"/>
                  </a:cubicBezTo>
                  <a:cubicBezTo>
                    <a:pt x="702" y="865"/>
                    <a:pt x="586" y="833"/>
                    <a:pt x="490" y="764"/>
                  </a:cubicBezTo>
                  <a:cubicBezTo>
                    <a:pt x="305" y="629"/>
                    <a:pt x="226" y="411"/>
                    <a:pt x="316" y="287"/>
                  </a:cubicBezTo>
                  <a:cubicBezTo>
                    <a:pt x="358" y="229"/>
                    <a:pt x="429" y="198"/>
                    <a:pt x="519" y="198"/>
                  </a:cubicBezTo>
                  <a:close/>
                  <a:moveTo>
                    <a:pt x="518" y="0"/>
                  </a:moveTo>
                  <a:cubicBezTo>
                    <a:pt x="364" y="1"/>
                    <a:pt x="235" y="61"/>
                    <a:pt x="156" y="169"/>
                  </a:cubicBezTo>
                  <a:cubicBezTo>
                    <a:pt x="1" y="384"/>
                    <a:pt x="98" y="723"/>
                    <a:pt x="375" y="924"/>
                  </a:cubicBezTo>
                  <a:cubicBezTo>
                    <a:pt x="502" y="1016"/>
                    <a:pt x="652" y="1069"/>
                    <a:pt x="793" y="1069"/>
                  </a:cubicBezTo>
                  <a:lnTo>
                    <a:pt x="797" y="1069"/>
                  </a:lnTo>
                  <a:cubicBezTo>
                    <a:pt x="952" y="1067"/>
                    <a:pt x="1079" y="1007"/>
                    <a:pt x="1159" y="898"/>
                  </a:cubicBezTo>
                  <a:cubicBezTo>
                    <a:pt x="1237" y="790"/>
                    <a:pt x="1255" y="649"/>
                    <a:pt x="1208" y="502"/>
                  </a:cubicBezTo>
                  <a:cubicBezTo>
                    <a:pt x="1165" y="365"/>
                    <a:pt x="1070" y="239"/>
                    <a:pt x="940" y="145"/>
                  </a:cubicBezTo>
                  <a:cubicBezTo>
                    <a:pt x="812" y="51"/>
                    <a:pt x="664" y="0"/>
                    <a:pt x="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57"/>
          <p:cNvGrpSpPr/>
          <p:nvPr/>
        </p:nvGrpSpPr>
        <p:grpSpPr>
          <a:xfrm>
            <a:off x="6045259" y="3385543"/>
            <a:ext cx="2050418" cy="128049"/>
            <a:chOff x="4173275" y="2500750"/>
            <a:chExt cx="1005600" cy="62800"/>
          </a:xfrm>
        </p:grpSpPr>
        <p:sp>
          <p:nvSpPr>
            <p:cNvPr id="1040" name="Google Shape;1040;p57"/>
            <p:cNvSpPr/>
            <p:nvPr/>
          </p:nvSpPr>
          <p:spPr>
            <a:xfrm>
              <a:off x="4173275" y="2501025"/>
              <a:ext cx="91100" cy="60750"/>
            </a:xfrm>
            <a:custGeom>
              <a:avLst/>
              <a:gdLst/>
              <a:ahLst/>
              <a:cxnLst/>
              <a:rect l="l" t="t" r="r" b="b"/>
              <a:pathLst>
                <a:path w="3644" h="2430" extrusionOk="0">
                  <a:moveTo>
                    <a:pt x="2911" y="376"/>
                  </a:moveTo>
                  <a:cubicBezTo>
                    <a:pt x="3356" y="376"/>
                    <a:pt x="3169" y="1059"/>
                    <a:pt x="3089" y="1225"/>
                  </a:cubicBezTo>
                  <a:cubicBezTo>
                    <a:pt x="3023" y="1361"/>
                    <a:pt x="2923" y="1500"/>
                    <a:pt x="2817" y="1621"/>
                  </a:cubicBezTo>
                  <a:lnTo>
                    <a:pt x="2817" y="1621"/>
                  </a:lnTo>
                  <a:cubicBezTo>
                    <a:pt x="2602" y="1242"/>
                    <a:pt x="2342" y="418"/>
                    <a:pt x="2875" y="377"/>
                  </a:cubicBezTo>
                  <a:cubicBezTo>
                    <a:pt x="2888" y="376"/>
                    <a:pt x="2900" y="376"/>
                    <a:pt x="2911" y="376"/>
                  </a:cubicBezTo>
                  <a:close/>
                  <a:moveTo>
                    <a:pt x="2918" y="0"/>
                  </a:moveTo>
                  <a:cubicBezTo>
                    <a:pt x="2819" y="0"/>
                    <a:pt x="2709" y="26"/>
                    <a:pt x="2587" y="85"/>
                  </a:cubicBezTo>
                  <a:cubicBezTo>
                    <a:pt x="1953" y="393"/>
                    <a:pt x="2218" y="1377"/>
                    <a:pt x="2544" y="1881"/>
                  </a:cubicBezTo>
                  <a:lnTo>
                    <a:pt x="2544" y="1881"/>
                  </a:lnTo>
                  <a:cubicBezTo>
                    <a:pt x="2323" y="2045"/>
                    <a:pt x="2069" y="2125"/>
                    <a:pt x="1813" y="2125"/>
                  </a:cubicBezTo>
                  <a:cubicBezTo>
                    <a:pt x="1505" y="2125"/>
                    <a:pt x="1194" y="2010"/>
                    <a:pt x="934" y="1788"/>
                  </a:cubicBezTo>
                  <a:cubicBezTo>
                    <a:pt x="418" y="1350"/>
                    <a:pt x="419" y="741"/>
                    <a:pt x="432" y="119"/>
                  </a:cubicBezTo>
                  <a:cubicBezTo>
                    <a:pt x="433" y="89"/>
                    <a:pt x="412" y="74"/>
                    <a:pt x="389" y="74"/>
                  </a:cubicBezTo>
                  <a:cubicBezTo>
                    <a:pt x="370" y="74"/>
                    <a:pt x="350" y="85"/>
                    <a:pt x="342" y="106"/>
                  </a:cubicBezTo>
                  <a:cubicBezTo>
                    <a:pt x="1" y="1022"/>
                    <a:pt x="377" y="2046"/>
                    <a:pt x="1344" y="2355"/>
                  </a:cubicBezTo>
                  <a:cubicBezTo>
                    <a:pt x="1501" y="2405"/>
                    <a:pt x="1660" y="2429"/>
                    <a:pt x="1817" y="2429"/>
                  </a:cubicBezTo>
                  <a:cubicBezTo>
                    <a:pt x="2189" y="2429"/>
                    <a:pt x="2547" y="2296"/>
                    <a:pt x="2843" y="2069"/>
                  </a:cubicBezTo>
                  <a:lnTo>
                    <a:pt x="2843" y="2069"/>
                  </a:lnTo>
                  <a:cubicBezTo>
                    <a:pt x="2870" y="2056"/>
                    <a:pt x="2895" y="2036"/>
                    <a:pt x="2914" y="2012"/>
                  </a:cubicBezTo>
                  <a:lnTo>
                    <a:pt x="2914" y="2012"/>
                  </a:lnTo>
                  <a:cubicBezTo>
                    <a:pt x="3155" y="1808"/>
                    <a:pt x="3348" y="1540"/>
                    <a:pt x="3463" y="1232"/>
                  </a:cubicBezTo>
                  <a:cubicBezTo>
                    <a:pt x="3644" y="749"/>
                    <a:pt x="3447" y="0"/>
                    <a:pt x="2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5101075" y="2502850"/>
              <a:ext cx="77800" cy="60700"/>
            </a:xfrm>
            <a:custGeom>
              <a:avLst/>
              <a:gdLst/>
              <a:ahLst/>
              <a:cxnLst/>
              <a:rect l="l" t="t" r="r" b="b"/>
              <a:pathLst>
                <a:path w="3112" h="2428" extrusionOk="0">
                  <a:moveTo>
                    <a:pt x="2773" y="1"/>
                  </a:moveTo>
                  <a:cubicBezTo>
                    <a:pt x="2750" y="1"/>
                    <a:pt x="2728" y="16"/>
                    <a:pt x="2729" y="46"/>
                  </a:cubicBezTo>
                  <a:cubicBezTo>
                    <a:pt x="2752" y="653"/>
                    <a:pt x="2756" y="1451"/>
                    <a:pt x="2198" y="1835"/>
                  </a:cubicBezTo>
                  <a:cubicBezTo>
                    <a:pt x="1932" y="2018"/>
                    <a:pt x="1656" y="2109"/>
                    <a:pt x="1393" y="2109"/>
                  </a:cubicBezTo>
                  <a:cubicBezTo>
                    <a:pt x="1003" y="2109"/>
                    <a:pt x="641" y="1910"/>
                    <a:pt x="375" y="1517"/>
                  </a:cubicBezTo>
                  <a:cubicBezTo>
                    <a:pt x="339" y="1464"/>
                    <a:pt x="288" y="1442"/>
                    <a:pt x="237" y="1442"/>
                  </a:cubicBezTo>
                  <a:cubicBezTo>
                    <a:pt x="118" y="1442"/>
                    <a:pt x="0" y="1562"/>
                    <a:pt x="86" y="1685"/>
                  </a:cubicBezTo>
                  <a:cubicBezTo>
                    <a:pt x="419" y="2163"/>
                    <a:pt x="863" y="2427"/>
                    <a:pt x="1362" y="2427"/>
                  </a:cubicBezTo>
                  <a:cubicBezTo>
                    <a:pt x="1603" y="2427"/>
                    <a:pt x="1857" y="2366"/>
                    <a:pt x="2118" y="2237"/>
                  </a:cubicBezTo>
                  <a:cubicBezTo>
                    <a:pt x="2931" y="1837"/>
                    <a:pt x="3112" y="833"/>
                    <a:pt x="2820" y="33"/>
                  </a:cubicBezTo>
                  <a:cubicBezTo>
                    <a:pt x="2812" y="12"/>
                    <a:pt x="2792"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226800" y="2500750"/>
              <a:ext cx="85750" cy="61275"/>
            </a:xfrm>
            <a:custGeom>
              <a:avLst/>
              <a:gdLst/>
              <a:ahLst/>
              <a:cxnLst/>
              <a:rect l="l" t="t" r="r" b="b"/>
              <a:pathLst>
                <a:path w="3430" h="2451" extrusionOk="0">
                  <a:moveTo>
                    <a:pt x="2756" y="400"/>
                  </a:moveTo>
                  <a:cubicBezTo>
                    <a:pt x="3003" y="400"/>
                    <a:pt x="3065" y="914"/>
                    <a:pt x="2992" y="1114"/>
                  </a:cubicBezTo>
                  <a:cubicBezTo>
                    <a:pt x="2944" y="1243"/>
                    <a:pt x="2835"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80" y="114"/>
                  </a:cubicBezTo>
                  <a:cubicBezTo>
                    <a:pt x="1798"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8" y="629"/>
                    <a:pt x="235"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7"/>
            <p:cNvSpPr/>
            <p:nvPr/>
          </p:nvSpPr>
          <p:spPr>
            <a:xfrm>
              <a:off x="4277975"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2" y="1"/>
                  </a:moveTo>
                  <a:cubicBezTo>
                    <a:pt x="2634" y="1"/>
                    <a:pt x="2513" y="35"/>
                    <a:pt x="2380" y="114"/>
                  </a:cubicBezTo>
                  <a:cubicBezTo>
                    <a:pt x="1798" y="461"/>
                    <a:pt x="2053" y="1393"/>
                    <a:pt x="2374" y="1887"/>
                  </a:cubicBezTo>
                  <a:lnTo>
                    <a:pt x="2374" y="1887"/>
                  </a:lnTo>
                  <a:cubicBezTo>
                    <a:pt x="2166" y="2044"/>
                    <a:pt x="1928" y="2138"/>
                    <a:pt x="1659" y="2138"/>
                  </a:cubicBezTo>
                  <a:cubicBezTo>
                    <a:pt x="1559" y="2138"/>
                    <a:pt x="1455" y="2125"/>
                    <a:pt x="1347" y="2098"/>
                  </a:cubicBezTo>
                  <a:cubicBezTo>
                    <a:pt x="692" y="1934"/>
                    <a:pt x="283" y="1369"/>
                    <a:pt x="288" y="701"/>
                  </a:cubicBezTo>
                  <a:cubicBezTo>
                    <a:pt x="288" y="629"/>
                    <a:pt x="236"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7"/>
            <p:cNvSpPr/>
            <p:nvPr/>
          </p:nvSpPr>
          <p:spPr>
            <a:xfrm>
              <a:off x="4329150"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3"/>
                  </a:cubicBezTo>
                  <a:lnTo>
                    <a:pt x="2642" y="1633"/>
                  </a:lnTo>
                  <a:cubicBezTo>
                    <a:pt x="2419" y="1288"/>
                    <a:pt x="2237" y="708"/>
                    <a:pt x="2600" y="457"/>
                  </a:cubicBezTo>
                  <a:cubicBezTo>
                    <a:pt x="2659" y="417"/>
                    <a:pt x="2711" y="400"/>
                    <a:pt x="2756" y="400"/>
                  </a:cubicBezTo>
                  <a:close/>
                  <a:moveTo>
                    <a:pt x="2742" y="1"/>
                  </a:moveTo>
                  <a:cubicBezTo>
                    <a:pt x="2634" y="1"/>
                    <a:pt x="2513" y="35"/>
                    <a:pt x="2380" y="114"/>
                  </a:cubicBezTo>
                  <a:cubicBezTo>
                    <a:pt x="1798" y="461"/>
                    <a:pt x="2053" y="1392"/>
                    <a:pt x="2375" y="1887"/>
                  </a:cubicBezTo>
                  <a:lnTo>
                    <a:pt x="2375" y="1887"/>
                  </a:lnTo>
                  <a:cubicBezTo>
                    <a:pt x="2167" y="2044"/>
                    <a:pt x="1928" y="2138"/>
                    <a:pt x="1659" y="2138"/>
                  </a:cubicBezTo>
                  <a:cubicBezTo>
                    <a:pt x="1559" y="2138"/>
                    <a:pt x="1455" y="2125"/>
                    <a:pt x="1347" y="2098"/>
                  </a:cubicBezTo>
                  <a:cubicBezTo>
                    <a:pt x="692" y="1934"/>
                    <a:pt x="285" y="1369"/>
                    <a:pt x="289" y="701"/>
                  </a:cubicBezTo>
                  <a:cubicBezTo>
                    <a:pt x="289" y="629"/>
                    <a:pt x="237" y="593"/>
                    <a:pt x="182" y="593"/>
                  </a:cubicBezTo>
                  <a:cubicBezTo>
                    <a:pt x="127" y="593"/>
                    <a:pt x="71" y="630"/>
                    <a:pt x="66" y="701"/>
                  </a:cubicBezTo>
                  <a:cubicBezTo>
                    <a:pt x="1" y="1625"/>
                    <a:pt x="644" y="2362"/>
                    <a:pt x="1571" y="2446"/>
                  </a:cubicBezTo>
                  <a:cubicBezTo>
                    <a:pt x="1608" y="2449"/>
                    <a:pt x="1645" y="2451"/>
                    <a:pt x="1682" y="2451"/>
                  </a:cubicBezTo>
                  <a:cubicBezTo>
                    <a:pt x="2028" y="2451"/>
                    <a:pt x="2379" y="2309"/>
                    <a:pt x="2671" y="2083"/>
                  </a:cubicBezTo>
                  <a:lnTo>
                    <a:pt x="2671" y="2083"/>
                  </a:lnTo>
                  <a:cubicBezTo>
                    <a:pt x="2704" y="2069"/>
                    <a:pt x="2733" y="2045"/>
                    <a:pt x="2755" y="2015"/>
                  </a:cubicBezTo>
                  <a:lnTo>
                    <a:pt x="2755" y="2015"/>
                  </a:lnTo>
                  <a:cubicBezTo>
                    <a:pt x="3047" y="1763"/>
                    <a:pt x="3266" y="1427"/>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380350" y="2500750"/>
              <a:ext cx="85725" cy="61275"/>
            </a:xfrm>
            <a:custGeom>
              <a:avLst/>
              <a:gdLst/>
              <a:ahLst/>
              <a:cxnLst/>
              <a:rect l="l" t="t" r="r" b="b"/>
              <a:pathLst>
                <a:path w="3429" h="2451" extrusionOk="0">
                  <a:moveTo>
                    <a:pt x="2755" y="400"/>
                  </a:moveTo>
                  <a:cubicBezTo>
                    <a:pt x="3003" y="400"/>
                    <a:pt x="3065" y="914"/>
                    <a:pt x="2991" y="1114"/>
                  </a:cubicBezTo>
                  <a:cubicBezTo>
                    <a:pt x="2944" y="1243"/>
                    <a:pt x="2835" y="1381"/>
                    <a:pt x="2757" y="1488"/>
                  </a:cubicBezTo>
                  <a:cubicBezTo>
                    <a:pt x="2720" y="1539"/>
                    <a:pt x="2681" y="1587"/>
                    <a:pt x="2641" y="1633"/>
                  </a:cubicBezTo>
                  <a:lnTo>
                    <a:pt x="2641" y="1633"/>
                  </a:lnTo>
                  <a:cubicBezTo>
                    <a:pt x="2418" y="1288"/>
                    <a:pt x="2236" y="708"/>
                    <a:pt x="2599" y="457"/>
                  </a:cubicBezTo>
                  <a:cubicBezTo>
                    <a:pt x="2658" y="417"/>
                    <a:pt x="2710" y="400"/>
                    <a:pt x="2755" y="400"/>
                  </a:cubicBezTo>
                  <a:close/>
                  <a:moveTo>
                    <a:pt x="2742" y="1"/>
                  </a:moveTo>
                  <a:cubicBezTo>
                    <a:pt x="2634" y="1"/>
                    <a:pt x="2512" y="35"/>
                    <a:pt x="2379" y="114"/>
                  </a:cubicBezTo>
                  <a:cubicBezTo>
                    <a:pt x="1797" y="461"/>
                    <a:pt x="2052" y="1392"/>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6" y="593"/>
                    <a:pt x="70" y="630"/>
                    <a:pt x="65" y="701"/>
                  </a:cubicBezTo>
                  <a:cubicBezTo>
                    <a:pt x="1" y="1625"/>
                    <a:pt x="645" y="2362"/>
                    <a:pt x="1570" y="2446"/>
                  </a:cubicBezTo>
                  <a:cubicBezTo>
                    <a:pt x="1607" y="2449"/>
                    <a:pt x="1644" y="2451"/>
                    <a:pt x="1681" y="2451"/>
                  </a:cubicBezTo>
                  <a:cubicBezTo>
                    <a:pt x="2027" y="2451"/>
                    <a:pt x="2379" y="2309"/>
                    <a:pt x="2670" y="2084"/>
                  </a:cubicBezTo>
                  <a:lnTo>
                    <a:pt x="2670" y="2084"/>
                  </a:lnTo>
                  <a:cubicBezTo>
                    <a:pt x="2703" y="2069"/>
                    <a:pt x="2733" y="2045"/>
                    <a:pt x="2755" y="2014"/>
                  </a:cubicBezTo>
                  <a:lnTo>
                    <a:pt x="2755" y="2014"/>
                  </a:lnTo>
                  <a:cubicBezTo>
                    <a:pt x="3047" y="1763"/>
                    <a:pt x="3266" y="1427"/>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31525" y="2500750"/>
              <a:ext cx="85750" cy="61275"/>
            </a:xfrm>
            <a:custGeom>
              <a:avLst/>
              <a:gdLst/>
              <a:ahLst/>
              <a:cxnLst/>
              <a:rect l="l" t="t" r="r" b="b"/>
              <a:pathLst>
                <a:path w="3430" h="2451" extrusionOk="0">
                  <a:moveTo>
                    <a:pt x="2756" y="400"/>
                  </a:moveTo>
                  <a:cubicBezTo>
                    <a:pt x="3003" y="400"/>
                    <a:pt x="3065" y="914"/>
                    <a:pt x="2993" y="1114"/>
                  </a:cubicBezTo>
                  <a:cubicBezTo>
                    <a:pt x="2944" y="1243"/>
                    <a:pt x="2835" y="1381"/>
                    <a:pt x="2757" y="1488"/>
                  </a:cubicBezTo>
                  <a:cubicBezTo>
                    <a:pt x="2720" y="1539"/>
                    <a:pt x="2681" y="1587"/>
                    <a:pt x="2641" y="1633"/>
                  </a:cubicBezTo>
                  <a:lnTo>
                    <a:pt x="2641" y="1633"/>
                  </a:lnTo>
                  <a:cubicBezTo>
                    <a:pt x="2418" y="1288"/>
                    <a:pt x="2237" y="708"/>
                    <a:pt x="2600" y="457"/>
                  </a:cubicBezTo>
                  <a:cubicBezTo>
                    <a:pt x="2659" y="417"/>
                    <a:pt x="2711" y="400"/>
                    <a:pt x="2756" y="400"/>
                  </a:cubicBezTo>
                  <a:close/>
                  <a:moveTo>
                    <a:pt x="2743" y="1"/>
                  </a:moveTo>
                  <a:cubicBezTo>
                    <a:pt x="2635" y="1"/>
                    <a:pt x="2513" y="35"/>
                    <a:pt x="2380"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2" y="593"/>
                  </a:cubicBezTo>
                  <a:cubicBezTo>
                    <a:pt x="127" y="593"/>
                    <a:pt x="71" y="630"/>
                    <a:pt x="66" y="701"/>
                  </a:cubicBezTo>
                  <a:cubicBezTo>
                    <a:pt x="1" y="1625"/>
                    <a:pt x="645" y="2362"/>
                    <a:pt x="1570" y="2446"/>
                  </a:cubicBezTo>
                  <a:cubicBezTo>
                    <a:pt x="1607" y="2449"/>
                    <a:pt x="1644" y="2451"/>
                    <a:pt x="1681" y="2451"/>
                  </a:cubicBezTo>
                  <a:cubicBezTo>
                    <a:pt x="2027" y="2451"/>
                    <a:pt x="2379" y="2309"/>
                    <a:pt x="2670" y="2084"/>
                  </a:cubicBezTo>
                  <a:lnTo>
                    <a:pt x="2670" y="2084"/>
                  </a:lnTo>
                  <a:cubicBezTo>
                    <a:pt x="2704" y="2069"/>
                    <a:pt x="2733" y="2045"/>
                    <a:pt x="2756" y="2014"/>
                  </a:cubicBezTo>
                  <a:lnTo>
                    <a:pt x="2756" y="2014"/>
                  </a:lnTo>
                  <a:cubicBezTo>
                    <a:pt x="3047" y="1763"/>
                    <a:pt x="3266" y="1427"/>
                    <a:pt x="3338" y="1075"/>
                  </a:cubicBezTo>
                  <a:cubicBezTo>
                    <a:pt x="3430" y="625"/>
                    <a:pt x="3204"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482725" y="2500750"/>
              <a:ext cx="85725" cy="61275"/>
            </a:xfrm>
            <a:custGeom>
              <a:avLst/>
              <a:gdLst/>
              <a:ahLst/>
              <a:cxnLst/>
              <a:rect l="l" t="t" r="r" b="b"/>
              <a:pathLst>
                <a:path w="3429" h="2451" extrusionOk="0">
                  <a:moveTo>
                    <a:pt x="2756" y="400"/>
                  </a:moveTo>
                  <a:cubicBezTo>
                    <a:pt x="3004" y="400"/>
                    <a:pt x="3065" y="914"/>
                    <a:pt x="2992" y="1114"/>
                  </a:cubicBezTo>
                  <a:cubicBezTo>
                    <a:pt x="2945" y="1243"/>
                    <a:pt x="2834" y="1381"/>
                    <a:pt x="2756" y="1488"/>
                  </a:cubicBezTo>
                  <a:cubicBezTo>
                    <a:pt x="2719" y="1538"/>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2" y="35"/>
                    <a:pt x="2379" y="114"/>
                  </a:cubicBezTo>
                  <a:cubicBezTo>
                    <a:pt x="1798" y="461"/>
                    <a:pt x="2053" y="1393"/>
                    <a:pt x="2373" y="1887"/>
                  </a:cubicBezTo>
                  <a:lnTo>
                    <a:pt x="2373" y="1887"/>
                  </a:lnTo>
                  <a:cubicBezTo>
                    <a:pt x="2166" y="2044"/>
                    <a:pt x="1928"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2"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7"/>
            <p:cNvSpPr/>
            <p:nvPr/>
          </p:nvSpPr>
          <p:spPr>
            <a:xfrm>
              <a:off x="4533900" y="2500750"/>
              <a:ext cx="85725" cy="61275"/>
            </a:xfrm>
            <a:custGeom>
              <a:avLst/>
              <a:gdLst/>
              <a:ahLst/>
              <a:cxnLst/>
              <a:rect l="l" t="t" r="r" b="b"/>
              <a:pathLst>
                <a:path w="3429" h="2451" extrusionOk="0">
                  <a:moveTo>
                    <a:pt x="2756" y="400"/>
                  </a:moveTo>
                  <a:cubicBezTo>
                    <a:pt x="3004" y="400"/>
                    <a:pt x="3066" y="914"/>
                    <a:pt x="2992" y="1114"/>
                  </a:cubicBezTo>
                  <a:cubicBezTo>
                    <a:pt x="2945" y="1243"/>
                    <a:pt x="2835"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79" y="114"/>
                  </a:cubicBezTo>
                  <a:cubicBezTo>
                    <a:pt x="1798" y="461"/>
                    <a:pt x="2053" y="1392"/>
                    <a:pt x="2374" y="1887"/>
                  </a:cubicBezTo>
                  <a:lnTo>
                    <a:pt x="2374" y="1887"/>
                  </a:lnTo>
                  <a:cubicBezTo>
                    <a:pt x="2166" y="2044"/>
                    <a:pt x="1928" y="2138"/>
                    <a:pt x="1658" y="2138"/>
                  </a:cubicBezTo>
                  <a:cubicBezTo>
                    <a:pt x="1558" y="2138"/>
                    <a:pt x="1454" y="2125"/>
                    <a:pt x="1346" y="2098"/>
                  </a:cubicBezTo>
                  <a:cubicBezTo>
                    <a:pt x="692" y="1934"/>
                    <a:pt x="284" y="1369"/>
                    <a:pt x="288" y="701"/>
                  </a:cubicBezTo>
                  <a:cubicBezTo>
                    <a:pt x="289" y="629"/>
                    <a:pt x="236" y="593"/>
                    <a:pt x="182" y="593"/>
                  </a:cubicBezTo>
                  <a:cubicBezTo>
                    <a:pt x="127" y="593"/>
                    <a:pt x="70" y="630"/>
                    <a:pt x="65" y="701"/>
                  </a:cubicBezTo>
                  <a:cubicBezTo>
                    <a:pt x="0" y="1625"/>
                    <a:pt x="644" y="2362"/>
                    <a:pt x="1570" y="2446"/>
                  </a:cubicBezTo>
                  <a:cubicBezTo>
                    <a:pt x="1607" y="2449"/>
                    <a:pt x="1644" y="2451"/>
                    <a:pt x="1682" y="2451"/>
                  </a:cubicBezTo>
                  <a:cubicBezTo>
                    <a:pt x="2028" y="2451"/>
                    <a:pt x="2379" y="2309"/>
                    <a:pt x="2670" y="2083"/>
                  </a:cubicBezTo>
                  <a:lnTo>
                    <a:pt x="2670"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7"/>
            <p:cNvSpPr/>
            <p:nvPr/>
          </p:nvSpPr>
          <p:spPr>
            <a:xfrm>
              <a:off x="4585100" y="2500750"/>
              <a:ext cx="85700" cy="61275"/>
            </a:xfrm>
            <a:custGeom>
              <a:avLst/>
              <a:gdLst/>
              <a:ahLst/>
              <a:cxnLst/>
              <a:rect l="l" t="t" r="r" b="b"/>
              <a:pathLst>
                <a:path w="3428" h="2451" extrusionOk="0">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8" y="114"/>
                  </a:cubicBezTo>
                  <a:cubicBezTo>
                    <a:pt x="1797" y="461"/>
                    <a:pt x="2052" y="1392"/>
                    <a:pt x="2373" y="1887"/>
                  </a:cubicBezTo>
                  <a:lnTo>
                    <a:pt x="2373" y="1887"/>
                  </a:lnTo>
                  <a:cubicBezTo>
                    <a:pt x="2165" y="2044"/>
                    <a:pt x="1927" y="2138"/>
                    <a:pt x="1657" y="2138"/>
                  </a:cubicBezTo>
                  <a:cubicBezTo>
                    <a:pt x="1558" y="2138"/>
                    <a:pt x="1453" y="2125"/>
                    <a:pt x="1345" y="2098"/>
                  </a:cubicBezTo>
                  <a:cubicBezTo>
                    <a:pt x="691" y="1934"/>
                    <a:pt x="283" y="1369"/>
                    <a:pt x="287" y="701"/>
                  </a:cubicBezTo>
                  <a:cubicBezTo>
                    <a:pt x="288" y="629"/>
                    <a:pt x="235" y="593"/>
                    <a:pt x="181" y="593"/>
                  </a:cubicBezTo>
                  <a:cubicBezTo>
                    <a:pt x="126" y="593"/>
                    <a:pt x="70" y="630"/>
                    <a:pt x="64" y="701"/>
                  </a:cubicBezTo>
                  <a:cubicBezTo>
                    <a:pt x="0" y="1625"/>
                    <a:pt x="643" y="2362"/>
                    <a:pt x="1569" y="2446"/>
                  </a:cubicBezTo>
                  <a:cubicBezTo>
                    <a:pt x="1606" y="2449"/>
                    <a:pt x="1643" y="2451"/>
                    <a:pt x="1681" y="2451"/>
                  </a:cubicBezTo>
                  <a:cubicBezTo>
                    <a:pt x="2027" y="2451"/>
                    <a:pt x="2378" y="2309"/>
                    <a:pt x="2670" y="2083"/>
                  </a:cubicBezTo>
                  <a:lnTo>
                    <a:pt x="2670" y="2083"/>
                  </a:lnTo>
                  <a:cubicBezTo>
                    <a:pt x="2702" y="2069"/>
                    <a:pt x="2732" y="2045"/>
                    <a:pt x="2754" y="2015"/>
                  </a:cubicBezTo>
                  <a:lnTo>
                    <a:pt x="2754" y="2015"/>
                  </a:lnTo>
                  <a:cubicBezTo>
                    <a:pt x="3045" y="1763"/>
                    <a:pt x="3264" y="1427"/>
                    <a:pt x="3336" y="1075"/>
                  </a:cubicBezTo>
                  <a:cubicBezTo>
                    <a:pt x="3428"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636275" y="2500750"/>
              <a:ext cx="85750" cy="61275"/>
            </a:xfrm>
            <a:custGeom>
              <a:avLst/>
              <a:gdLst/>
              <a:ahLst/>
              <a:cxnLst/>
              <a:rect l="l" t="t" r="r" b="b"/>
              <a:pathLst>
                <a:path w="3430" h="2451" extrusionOk="0">
                  <a:moveTo>
                    <a:pt x="2756"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3" y="35"/>
                    <a:pt x="2380" y="114"/>
                  </a:cubicBezTo>
                  <a:cubicBezTo>
                    <a:pt x="1797" y="461"/>
                    <a:pt x="2052" y="1393"/>
                    <a:pt x="2373" y="1887"/>
                  </a:cubicBezTo>
                  <a:lnTo>
                    <a:pt x="2373"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0"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687450" y="2500750"/>
              <a:ext cx="85750" cy="61275"/>
            </a:xfrm>
            <a:custGeom>
              <a:avLst/>
              <a:gdLst/>
              <a:ahLst/>
              <a:cxnLst/>
              <a:rect l="l" t="t" r="r" b="b"/>
              <a:pathLst>
                <a:path w="3430" h="2451" extrusionOk="0">
                  <a:moveTo>
                    <a:pt x="2756" y="400"/>
                  </a:moveTo>
                  <a:cubicBezTo>
                    <a:pt x="3003" y="400"/>
                    <a:pt x="3066" y="914"/>
                    <a:pt x="2992" y="1114"/>
                  </a:cubicBezTo>
                  <a:cubicBezTo>
                    <a:pt x="2945" y="1243"/>
                    <a:pt x="2835" y="1381"/>
                    <a:pt x="2756" y="1488"/>
                  </a:cubicBezTo>
                  <a:cubicBezTo>
                    <a:pt x="2720" y="1538"/>
                    <a:pt x="2681" y="1587"/>
                    <a:pt x="2642" y="1633"/>
                  </a:cubicBezTo>
                  <a:lnTo>
                    <a:pt x="2642" y="1633"/>
                  </a:lnTo>
                  <a:cubicBezTo>
                    <a:pt x="2417" y="1288"/>
                    <a:pt x="2237" y="708"/>
                    <a:pt x="2600" y="457"/>
                  </a:cubicBezTo>
                  <a:cubicBezTo>
                    <a:pt x="2659" y="417"/>
                    <a:pt x="2710" y="400"/>
                    <a:pt x="2756" y="400"/>
                  </a:cubicBezTo>
                  <a:close/>
                  <a:moveTo>
                    <a:pt x="2743" y="1"/>
                  </a:moveTo>
                  <a:cubicBezTo>
                    <a:pt x="2634" y="1"/>
                    <a:pt x="2513" y="35"/>
                    <a:pt x="2380" y="114"/>
                  </a:cubicBezTo>
                  <a:cubicBezTo>
                    <a:pt x="1797" y="461"/>
                    <a:pt x="2053" y="1393"/>
                    <a:pt x="2374" y="1887"/>
                  </a:cubicBezTo>
                  <a:lnTo>
                    <a:pt x="2374" y="1887"/>
                  </a:lnTo>
                  <a:cubicBezTo>
                    <a:pt x="2166"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6"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6" y="2014"/>
                  </a:cubicBezTo>
                  <a:lnTo>
                    <a:pt x="2756" y="2014"/>
                  </a:lnTo>
                  <a:cubicBezTo>
                    <a:pt x="3047" y="1762"/>
                    <a:pt x="3266" y="1427"/>
                    <a:pt x="3338" y="1075"/>
                  </a:cubicBezTo>
                  <a:cubicBezTo>
                    <a:pt x="3429" y="625"/>
                    <a:pt x="3203"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7"/>
            <p:cNvSpPr/>
            <p:nvPr/>
          </p:nvSpPr>
          <p:spPr>
            <a:xfrm>
              <a:off x="4738625"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3" y="1"/>
                  </a:moveTo>
                  <a:cubicBezTo>
                    <a:pt x="2634" y="1"/>
                    <a:pt x="2513" y="35"/>
                    <a:pt x="2380" y="114"/>
                  </a:cubicBezTo>
                  <a:cubicBezTo>
                    <a:pt x="1798" y="461"/>
                    <a:pt x="2054" y="1393"/>
                    <a:pt x="2374" y="1887"/>
                  </a:cubicBezTo>
                  <a:lnTo>
                    <a:pt x="2374" y="1887"/>
                  </a:lnTo>
                  <a:cubicBezTo>
                    <a:pt x="2166" y="2044"/>
                    <a:pt x="1928" y="2138"/>
                    <a:pt x="1659" y="2138"/>
                  </a:cubicBezTo>
                  <a:cubicBezTo>
                    <a:pt x="1559" y="2138"/>
                    <a:pt x="1455" y="2125"/>
                    <a:pt x="1347" y="2098"/>
                  </a:cubicBezTo>
                  <a:cubicBezTo>
                    <a:pt x="693" y="1934"/>
                    <a:pt x="285" y="1369"/>
                    <a:pt x="289" y="701"/>
                  </a:cubicBezTo>
                  <a:cubicBezTo>
                    <a:pt x="289" y="629"/>
                    <a:pt x="236" y="593"/>
                    <a:pt x="182" y="593"/>
                  </a:cubicBezTo>
                  <a:cubicBezTo>
                    <a:pt x="127" y="593"/>
                    <a:pt x="71" y="630"/>
                    <a:pt x="66" y="701"/>
                  </a:cubicBezTo>
                  <a:cubicBezTo>
                    <a:pt x="1"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7"/>
            <p:cNvSpPr/>
            <p:nvPr/>
          </p:nvSpPr>
          <p:spPr>
            <a:xfrm>
              <a:off x="4789825" y="2500750"/>
              <a:ext cx="85725" cy="61275"/>
            </a:xfrm>
            <a:custGeom>
              <a:avLst/>
              <a:gdLst/>
              <a:ahLst/>
              <a:cxnLst/>
              <a:rect l="l" t="t" r="r" b="b"/>
              <a:pathLst>
                <a:path w="3429" h="2451" extrusionOk="0">
                  <a:moveTo>
                    <a:pt x="2756" y="400"/>
                  </a:moveTo>
                  <a:cubicBezTo>
                    <a:pt x="3003" y="400"/>
                    <a:pt x="3065" y="914"/>
                    <a:pt x="2991" y="1114"/>
                  </a:cubicBezTo>
                  <a:cubicBezTo>
                    <a:pt x="2945" y="1243"/>
                    <a:pt x="2835" y="1381"/>
                    <a:pt x="2757" y="1488"/>
                  </a:cubicBezTo>
                  <a:cubicBezTo>
                    <a:pt x="2720" y="1539"/>
                    <a:pt x="2681" y="1587"/>
                    <a:pt x="2641" y="1633"/>
                  </a:cubicBezTo>
                  <a:lnTo>
                    <a:pt x="2641" y="1633"/>
                  </a:lnTo>
                  <a:cubicBezTo>
                    <a:pt x="2418" y="1288"/>
                    <a:pt x="2236" y="708"/>
                    <a:pt x="2599" y="457"/>
                  </a:cubicBezTo>
                  <a:cubicBezTo>
                    <a:pt x="2658" y="417"/>
                    <a:pt x="2710" y="400"/>
                    <a:pt x="2756" y="400"/>
                  </a:cubicBezTo>
                  <a:close/>
                  <a:moveTo>
                    <a:pt x="2742" y="1"/>
                  </a:moveTo>
                  <a:cubicBezTo>
                    <a:pt x="2634" y="1"/>
                    <a:pt x="2512" y="35"/>
                    <a:pt x="2379" y="114"/>
                  </a:cubicBezTo>
                  <a:cubicBezTo>
                    <a:pt x="1797" y="461"/>
                    <a:pt x="2052" y="1392"/>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7" y="593"/>
                    <a:pt x="70" y="630"/>
                    <a:pt x="65" y="701"/>
                  </a:cubicBezTo>
                  <a:cubicBezTo>
                    <a:pt x="1" y="1625"/>
                    <a:pt x="643" y="2362"/>
                    <a:pt x="1570" y="2446"/>
                  </a:cubicBezTo>
                  <a:cubicBezTo>
                    <a:pt x="1607" y="2449"/>
                    <a:pt x="1644" y="2451"/>
                    <a:pt x="1681" y="2451"/>
                  </a:cubicBezTo>
                  <a:cubicBezTo>
                    <a:pt x="2027" y="2451"/>
                    <a:pt x="2379" y="2308"/>
                    <a:pt x="2671" y="2083"/>
                  </a:cubicBezTo>
                  <a:lnTo>
                    <a:pt x="2671" y="2083"/>
                  </a:lnTo>
                  <a:cubicBezTo>
                    <a:pt x="2703" y="2069"/>
                    <a:pt x="2732" y="2045"/>
                    <a:pt x="2753" y="2016"/>
                  </a:cubicBezTo>
                  <a:lnTo>
                    <a:pt x="2753" y="2016"/>
                  </a:lnTo>
                  <a:cubicBezTo>
                    <a:pt x="3046" y="1764"/>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841025" y="2500750"/>
              <a:ext cx="85700" cy="61275"/>
            </a:xfrm>
            <a:custGeom>
              <a:avLst/>
              <a:gdLst/>
              <a:ahLst/>
              <a:cxnLst/>
              <a:rect l="l" t="t" r="r" b="b"/>
              <a:pathLst>
                <a:path w="3428" h="2451" extrusionOk="0">
                  <a:moveTo>
                    <a:pt x="2755" y="400"/>
                  </a:moveTo>
                  <a:cubicBezTo>
                    <a:pt x="3002" y="400"/>
                    <a:pt x="3064" y="914"/>
                    <a:pt x="2990" y="1114"/>
                  </a:cubicBezTo>
                  <a:cubicBezTo>
                    <a:pt x="2944" y="1243"/>
                    <a:pt x="2834" y="1381"/>
                    <a:pt x="2756" y="1488"/>
                  </a:cubicBezTo>
                  <a:cubicBezTo>
                    <a:pt x="2719" y="1539"/>
                    <a:pt x="2680" y="1587"/>
                    <a:pt x="2640" y="1633"/>
                  </a:cubicBezTo>
                  <a:lnTo>
                    <a:pt x="2640" y="1633"/>
                  </a:lnTo>
                  <a:cubicBezTo>
                    <a:pt x="2417" y="1288"/>
                    <a:pt x="2235" y="708"/>
                    <a:pt x="2598" y="457"/>
                  </a:cubicBezTo>
                  <a:cubicBezTo>
                    <a:pt x="2657" y="417"/>
                    <a:pt x="2709" y="400"/>
                    <a:pt x="2755" y="400"/>
                  </a:cubicBezTo>
                  <a:close/>
                  <a:moveTo>
                    <a:pt x="2741" y="1"/>
                  </a:moveTo>
                  <a:cubicBezTo>
                    <a:pt x="2633" y="1"/>
                    <a:pt x="2511" y="35"/>
                    <a:pt x="2378" y="114"/>
                  </a:cubicBezTo>
                  <a:cubicBezTo>
                    <a:pt x="1796" y="461"/>
                    <a:pt x="2052" y="1392"/>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7" y="629"/>
                    <a:pt x="235" y="593"/>
                    <a:pt x="180" y="593"/>
                  </a:cubicBezTo>
                  <a:cubicBezTo>
                    <a:pt x="126" y="593"/>
                    <a:pt x="69" y="630"/>
                    <a:pt x="64"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2"/>
                    <a:pt x="3265" y="1427"/>
                    <a:pt x="3336" y="1075"/>
                  </a:cubicBezTo>
                  <a:cubicBezTo>
                    <a:pt x="3428" y="625"/>
                    <a:pt x="3202"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892200" y="2500750"/>
              <a:ext cx="85725" cy="61275"/>
            </a:xfrm>
            <a:custGeom>
              <a:avLst/>
              <a:gdLst/>
              <a:ahLst/>
              <a:cxnLst/>
              <a:rect l="l" t="t" r="r" b="b"/>
              <a:pathLst>
                <a:path w="3429" h="2451" extrusionOk="0">
                  <a:moveTo>
                    <a:pt x="2755" y="400"/>
                  </a:moveTo>
                  <a:cubicBezTo>
                    <a:pt x="3002" y="400"/>
                    <a:pt x="3064" y="914"/>
                    <a:pt x="2992" y="1114"/>
                  </a:cubicBezTo>
                  <a:cubicBezTo>
                    <a:pt x="2944" y="1243"/>
                    <a:pt x="2834" y="1381"/>
                    <a:pt x="2756" y="1488"/>
                  </a:cubicBezTo>
                  <a:cubicBezTo>
                    <a:pt x="2719" y="1539"/>
                    <a:pt x="2681" y="1587"/>
                    <a:pt x="2641" y="1633"/>
                  </a:cubicBezTo>
                  <a:lnTo>
                    <a:pt x="2641" y="1633"/>
                  </a:lnTo>
                  <a:cubicBezTo>
                    <a:pt x="2417" y="1288"/>
                    <a:pt x="2236" y="708"/>
                    <a:pt x="2600" y="457"/>
                  </a:cubicBezTo>
                  <a:cubicBezTo>
                    <a:pt x="2658" y="417"/>
                    <a:pt x="2710" y="400"/>
                    <a:pt x="2755" y="400"/>
                  </a:cubicBezTo>
                  <a:close/>
                  <a:moveTo>
                    <a:pt x="2742" y="1"/>
                  </a:moveTo>
                  <a:cubicBezTo>
                    <a:pt x="2634" y="1"/>
                    <a:pt x="2513" y="35"/>
                    <a:pt x="2379" y="114"/>
                  </a:cubicBezTo>
                  <a:cubicBezTo>
                    <a:pt x="1797"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7" y="629"/>
                    <a:pt x="235" y="593"/>
                    <a:pt x="181" y="593"/>
                  </a:cubicBezTo>
                  <a:cubicBezTo>
                    <a:pt x="126" y="593"/>
                    <a:pt x="70" y="630"/>
                    <a:pt x="65"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7"/>
            <p:cNvSpPr/>
            <p:nvPr/>
          </p:nvSpPr>
          <p:spPr>
            <a:xfrm>
              <a:off x="4943375" y="2500750"/>
              <a:ext cx="85725" cy="61275"/>
            </a:xfrm>
            <a:custGeom>
              <a:avLst/>
              <a:gdLst/>
              <a:ahLst/>
              <a:cxnLst/>
              <a:rect l="l" t="t" r="r" b="b"/>
              <a:pathLst>
                <a:path w="3429" h="2451" extrusionOk="0">
                  <a:moveTo>
                    <a:pt x="2756" y="400"/>
                  </a:moveTo>
                  <a:cubicBezTo>
                    <a:pt x="3004" y="400"/>
                    <a:pt x="3066" y="914"/>
                    <a:pt x="2992" y="1114"/>
                  </a:cubicBezTo>
                  <a:cubicBezTo>
                    <a:pt x="2945" y="1243"/>
                    <a:pt x="2834"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79" y="114"/>
                  </a:cubicBezTo>
                  <a:cubicBezTo>
                    <a:pt x="1798" y="461"/>
                    <a:pt x="2053" y="1393"/>
                    <a:pt x="2373" y="1887"/>
                  </a:cubicBezTo>
                  <a:lnTo>
                    <a:pt x="2373" y="1887"/>
                  </a:lnTo>
                  <a:cubicBezTo>
                    <a:pt x="2166" y="2044"/>
                    <a:pt x="1927"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3"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7"/>
            <p:cNvSpPr/>
            <p:nvPr/>
          </p:nvSpPr>
          <p:spPr>
            <a:xfrm>
              <a:off x="4994550"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80" y="114"/>
                  </a:cubicBezTo>
                  <a:cubicBezTo>
                    <a:pt x="1798" y="461"/>
                    <a:pt x="2053" y="1392"/>
                    <a:pt x="2374" y="1887"/>
                  </a:cubicBezTo>
                  <a:lnTo>
                    <a:pt x="2374" y="1887"/>
                  </a:lnTo>
                  <a:cubicBezTo>
                    <a:pt x="2166" y="2044"/>
                    <a:pt x="1928" y="2138"/>
                    <a:pt x="1658" y="2138"/>
                  </a:cubicBezTo>
                  <a:cubicBezTo>
                    <a:pt x="1559" y="2138"/>
                    <a:pt x="1455" y="2125"/>
                    <a:pt x="1346" y="2098"/>
                  </a:cubicBezTo>
                  <a:cubicBezTo>
                    <a:pt x="692" y="1934"/>
                    <a:pt x="284" y="1369"/>
                    <a:pt x="288" y="701"/>
                  </a:cubicBezTo>
                  <a:cubicBezTo>
                    <a:pt x="288" y="629"/>
                    <a:pt x="236" y="593"/>
                    <a:pt x="181" y="593"/>
                  </a:cubicBezTo>
                  <a:cubicBezTo>
                    <a:pt x="127" y="593"/>
                    <a:pt x="71" y="630"/>
                    <a:pt x="65" y="701"/>
                  </a:cubicBezTo>
                  <a:cubicBezTo>
                    <a:pt x="0" y="1625"/>
                    <a:pt x="644" y="2362"/>
                    <a:pt x="1570" y="2446"/>
                  </a:cubicBezTo>
                  <a:cubicBezTo>
                    <a:pt x="1607" y="2449"/>
                    <a:pt x="1645" y="2451"/>
                    <a:pt x="1682" y="2451"/>
                  </a:cubicBezTo>
                  <a:cubicBezTo>
                    <a:pt x="2028" y="2451"/>
                    <a:pt x="2379" y="2309"/>
                    <a:pt x="2671" y="2083"/>
                  </a:cubicBezTo>
                  <a:lnTo>
                    <a:pt x="2671"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5045750" y="2500750"/>
              <a:ext cx="85725" cy="61275"/>
            </a:xfrm>
            <a:custGeom>
              <a:avLst/>
              <a:gdLst/>
              <a:ahLst/>
              <a:cxnLst/>
              <a:rect l="l" t="t" r="r" b="b"/>
              <a:pathLst>
                <a:path w="3429" h="2451" extrusionOk="0">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9" y="114"/>
                  </a:cubicBezTo>
                  <a:cubicBezTo>
                    <a:pt x="1797" y="461"/>
                    <a:pt x="2052" y="1392"/>
                    <a:pt x="2374" y="1887"/>
                  </a:cubicBezTo>
                  <a:lnTo>
                    <a:pt x="2374"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8"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7"/>
            <p:cNvSpPr/>
            <p:nvPr/>
          </p:nvSpPr>
          <p:spPr>
            <a:xfrm>
              <a:off x="4173275" y="2501025"/>
              <a:ext cx="91100" cy="60750"/>
            </a:xfrm>
            <a:custGeom>
              <a:avLst/>
              <a:gdLst/>
              <a:ahLst/>
              <a:cxnLst/>
              <a:rect l="l" t="t" r="r" b="b"/>
              <a:pathLst>
                <a:path w="3644" h="2430" extrusionOk="0">
                  <a:moveTo>
                    <a:pt x="2911" y="376"/>
                  </a:moveTo>
                  <a:cubicBezTo>
                    <a:pt x="3356" y="376"/>
                    <a:pt x="3169" y="1059"/>
                    <a:pt x="3089" y="1225"/>
                  </a:cubicBezTo>
                  <a:cubicBezTo>
                    <a:pt x="3023" y="1361"/>
                    <a:pt x="2923" y="1500"/>
                    <a:pt x="2817" y="1621"/>
                  </a:cubicBezTo>
                  <a:lnTo>
                    <a:pt x="2817" y="1621"/>
                  </a:lnTo>
                  <a:cubicBezTo>
                    <a:pt x="2602" y="1242"/>
                    <a:pt x="2342" y="418"/>
                    <a:pt x="2875" y="377"/>
                  </a:cubicBezTo>
                  <a:cubicBezTo>
                    <a:pt x="2888" y="376"/>
                    <a:pt x="2900" y="376"/>
                    <a:pt x="2911" y="376"/>
                  </a:cubicBezTo>
                  <a:close/>
                  <a:moveTo>
                    <a:pt x="2918" y="0"/>
                  </a:moveTo>
                  <a:cubicBezTo>
                    <a:pt x="2819" y="0"/>
                    <a:pt x="2709" y="26"/>
                    <a:pt x="2587" y="85"/>
                  </a:cubicBezTo>
                  <a:cubicBezTo>
                    <a:pt x="1953" y="393"/>
                    <a:pt x="2218" y="1377"/>
                    <a:pt x="2544" y="1881"/>
                  </a:cubicBezTo>
                  <a:lnTo>
                    <a:pt x="2544" y="1881"/>
                  </a:lnTo>
                  <a:cubicBezTo>
                    <a:pt x="2323" y="2045"/>
                    <a:pt x="2069" y="2125"/>
                    <a:pt x="1813" y="2125"/>
                  </a:cubicBezTo>
                  <a:cubicBezTo>
                    <a:pt x="1505" y="2125"/>
                    <a:pt x="1194" y="2010"/>
                    <a:pt x="934" y="1788"/>
                  </a:cubicBezTo>
                  <a:cubicBezTo>
                    <a:pt x="418" y="1350"/>
                    <a:pt x="419" y="741"/>
                    <a:pt x="432" y="119"/>
                  </a:cubicBezTo>
                  <a:cubicBezTo>
                    <a:pt x="433" y="89"/>
                    <a:pt x="412" y="74"/>
                    <a:pt x="389" y="74"/>
                  </a:cubicBezTo>
                  <a:cubicBezTo>
                    <a:pt x="370" y="74"/>
                    <a:pt x="350" y="85"/>
                    <a:pt x="342" y="106"/>
                  </a:cubicBezTo>
                  <a:cubicBezTo>
                    <a:pt x="1" y="1022"/>
                    <a:pt x="377" y="2046"/>
                    <a:pt x="1344" y="2355"/>
                  </a:cubicBezTo>
                  <a:cubicBezTo>
                    <a:pt x="1501" y="2405"/>
                    <a:pt x="1660" y="2429"/>
                    <a:pt x="1817" y="2429"/>
                  </a:cubicBezTo>
                  <a:cubicBezTo>
                    <a:pt x="2189" y="2429"/>
                    <a:pt x="2547" y="2296"/>
                    <a:pt x="2843" y="2069"/>
                  </a:cubicBezTo>
                  <a:lnTo>
                    <a:pt x="2843" y="2069"/>
                  </a:lnTo>
                  <a:cubicBezTo>
                    <a:pt x="2870" y="2056"/>
                    <a:pt x="2895" y="2036"/>
                    <a:pt x="2914" y="2012"/>
                  </a:cubicBezTo>
                  <a:lnTo>
                    <a:pt x="2914" y="2012"/>
                  </a:lnTo>
                  <a:cubicBezTo>
                    <a:pt x="3155" y="1808"/>
                    <a:pt x="3348" y="1540"/>
                    <a:pt x="3463" y="1232"/>
                  </a:cubicBezTo>
                  <a:cubicBezTo>
                    <a:pt x="3644" y="749"/>
                    <a:pt x="3447" y="0"/>
                    <a:pt x="2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7"/>
            <p:cNvSpPr/>
            <p:nvPr/>
          </p:nvSpPr>
          <p:spPr>
            <a:xfrm>
              <a:off x="5101075" y="2502850"/>
              <a:ext cx="77800" cy="60700"/>
            </a:xfrm>
            <a:custGeom>
              <a:avLst/>
              <a:gdLst/>
              <a:ahLst/>
              <a:cxnLst/>
              <a:rect l="l" t="t" r="r" b="b"/>
              <a:pathLst>
                <a:path w="3112" h="2428" extrusionOk="0">
                  <a:moveTo>
                    <a:pt x="2773" y="1"/>
                  </a:moveTo>
                  <a:cubicBezTo>
                    <a:pt x="2750" y="1"/>
                    <a:pt x="2728" y="16"/>
                    <a:pt x="2729" y="46"/>
                  </a:cubicBezTo>
                  <a:cubicBezTo>
                    <a:pt x="2752" y="653"/>
                    <a:pt x="2756" y="1451"/>
                    <a:pt x="2198" y="1835"/>
                  </a:cubicBezTo>
                  <a:cubicBezTo>
                    <a:pt x="1932" y="2018"/>
                    <a:pt x="1656" y="2109"/>
                    <a:pt x="1393" y="2109"/>
                  </a:cubicBezTo>
                  <a:cubicBezTo>
                    <a:pt x="1003" y="2109"/>
                    <a:pt x="641" y="1910"/>
                    <a:pt x="375" y="1517"/>
                  </a:cubicBezTo>
                  <a:cubicBezTo>
                    <a:pt x="339" y="1464"/>
                    <a:pt x="288" y="1442"/>
                    <a:pt x="237" y="1442"/>
                  </a:cubicBezTo>
                  <a:cubicBezTo>
                    <a:pt x="118" y="1442"/>
                    <a:pt x="0" y="1562"/>
                    <a:pt x="86" y="1685"/>
                  </a:cubicBezTo>
                  <a:cubicBezTo>
                    <a:pt x="419" y="2163"/>
                    <a:pt x="863" y="2427"/>
                    <a:pt x="1362" y="2427"/>
                  </a:cubicBezTo>
                  <a:cubicBezTo>
                    <a:pt x="1603" y="2427"/>
                    <a:pt x="1857" y="2366"/>
                    <a:pt x="2118" y="2237"/>
                  </a:cubicBezTo>
                  <a:cubicBezTo>
                    <a:pt x="2931" y="1837"/>
                    <a:pt x="3112" y="833"/>
                    <a:pt x="2820" y="33"/>
                  </a:cubicBezTo>
                  <a:cubicBezTo>
                    <a:pt x="2812" y="12"/>
                    <a:pt x="2792"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226800" y="2500750"/>
              <a:ext cx="85750" cy="61275"/>
            </a:xfrm>
            <a:custGeom>
              <a:avLst/>
              <a:gdLst/>
              <a:ahLst/>
              <a:cxnLst/>
              <a:rect l="l" t="t" r="r" b="b"/>
              <a:pathLst>
                <a:path w="3430" h="2451" extrusionOk="0">
                  <a:moveTo>
                    <a:pt x="2756" y="400"/>
                  </a:moveTo>
                  <a:cubicBezTo>
                    <a:pt x="3003" y="400"/>
                    <a:pt x="3065" y="914"/>
                    <a:pt x="2992" y="1114"/>
                  </a:cubicBezTo>
                  <a:cubicBezTo>
                    <a:pt x="2944" y="1243"/>
                    <a:pt x="2835"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80" y="114"/>
                  </a:cubicBezTo>
                  <a:cubicBezTo>
                    <a:pt x="1798"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8" y="629"/>
                    <a:pt x="235"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277975"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2" y="1"/>
                  </a:moveTo>
                  <a:cubicBezTo>
                    <a:pt x="2634" y="1"/>
                    <a:pt x="2513" y="35"/>
                    <a:pt x="2380" y="114"/>
                  </a:cubicBezTo>
                  <a:cubicBezTo>
                    <a:pt x="1798" y="461"/>
                    <a:pt x="2053" y="1393"/>
                    <a:pt x="2374" y="1887"/>
                  </a:cubicBezTo>
                  <a:lnTo>
                    <a:pt x="2374" y="1887"/>
                  </a:lnTo>
                  <a:cubicBezTo>
                    <a:pt x="2166" y="2044"/>
                    <a:pt x="1928" y="2138"/>
                    <a:pt x="1659" y="2138"/>
                  </a:cubicBezTo>
                  <a:cubicBezTo>
                    <a:pt x="1559" y="2138"/>
                    <a:pt x="1455" y="2125"/>
                    <a:pt x="1347" y="2098"/>
                  </a:cubicBezTo>
                  <a:cubicBezTo>
                    <a:pt x="692" y="1934"/>
                    <a:pt x="283" y="1369"/>
                    <a:pt x="288" y="701"/>
                  </a:cubicBezTo>
                  <a:cubicBezTo>
                    <a:pt x="288" y="629"/>
                    <a:pt x="236"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329150"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3"/>
                  </a:cubicBezTo>
                  <a:lnTo>
                    <a:pt x="2642" y="1633"/>
                  </a:lnTo>
                  <a:cubicBezTo>
                    <a:pt x="2419" y="1288"/>
                    <a:pt x="2237" y="708"/>
                    <a:pt x="2600" y="457"/>
                  </a:cubicBezTo>
                  <a:cubicBezTo>
                    <a:pt x="2659" y="417"/>
                    <a:pt x="2711" y="400"/>
                    <a:pt x="2756" y="400"/>
                  </a:cubicBezTo>
                  <a:close/>
                  <a:moveTo>
                    <a:pt x="2742" y="1"/>
                  </a:moveTo>
                  <a:cubicBezTo>
                    <a:pt x="2634" y="1"/>
                    <a:pt x="2513" y="35"/>
                    <a:pt x="2380" y="114"/>
                  </a:cubicBezTo>
                  <a:cubicBezTo>
                    <a:pt x="1798" y="461"/>
                    <a:pt x="2053" y="1393"/>
                    <a:pt x="2375" y="1887"/>
                  </a:cubicBezTo>
                  <a:lnTo>
                    <a:pt x="2375" y="1887"/>
                  </a:lnTo>
                  <a:cubicBezTo>
                    <a:pt x="2167" y="2044"/>
                    <a:pt x="1928" y="2138"/>
                    <a:pt x="1659" y="2138"/>
                  </a:cubicBezTo>
                  <a:cubicBezTo>
                    <a:pt x="1559" y="2138"/>
                    <a:pt x="1455" y="2125"/>
                    <a:pt x="1347" y="2098"/>
                  </a:cubicBezTo>
                  <a:cubicBezTo>
                    <a:pt x="692" y="1934"/>
                    <a:pt x="285" y="1369"/>
                    <a:pt x="289" y="701"/>
                  </a:cubicBezTo>
                  <a:cubicBezTo>
                    <a:pt x="289" y="629"/>
                    <a:pt x="237" y="593"/>
                    <a:pt x="182" y="593"/>
                  </a:cubicBezTo>
                  <a:cubicBezTo>
                    <a:pt x="127" y="593"/>
                    <a:pt x="71" y="630"/>
                    <a:pt x="66" y="701"/>
                  </a:cubicBezTo>
                  <a:cubicBezTo>
                    <a:pt x="1" y="1625"/>
                    <a:pt x="644" y="2362"/>
                    <a:pt x="1571" y="2446"/>
                  </a:cubicBezTo>
                  <a:cubicBezTo>
                    <a:pt x="1608" y="2449"/>
                    <a:pt x="1645" y="2451"/>
                    <a:pt x="1682" y="2451"/>
                  </a:cubicBezTo>
                  <a:cubicBezTo>
                    <a:pt x="2028" y="2451"/>
                    <a:pt x="2379" y="2309"/>
                    <a:pt x="2671" y="2083"/>
                  </a:cubicBezTo>
                  <a:lnTo>
                    <a:pt x="2671" y="2083"/>
                  </a:lnTo>
                  <a:cubicBezTo>
                    <a:pt x="2704" y="2069"/>
                    <a:pt x="2733" y="2045"/>
                    <a:pt x="2755" y="2015"/>
                  </a:cubicBezTo>
                  <a:lnTo>
                    <a:pt x="2755" y="2015"/>
                  </a:lnTo>
                  <a:cubicBezTo>
                    <a:pt x="3047" y="1763"/>
                    <a:pt x="3266" y="1427"/>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380350" y="2500750"/>
              <a:ext cx="85750" cy="61275"/>
            </a:xfrm>
            <a:custGeom>
              <a:avLst/>
              <a:gdLst/>
              <a:ahLst/>
              <a:cxnLst/>
              <a:rect l="l" t="t" r="r" b="b"/>
              <a:pathLst>
                <a:path w="3430" h="2451" extrusionOk="0">
                  <a:moveTo>
                    <a:pt x="2755" y="400"/>
                  </a:moveTo>
                  <a:cubicBezTo>
                    <a:pt x="3003" y="400"/>
                    <a:pt x="3065" y="914"/>
                    <a:pt x="2991" y="1114"/>
                  </a:cubicBezTo>
                  <a:cubicBezTo>
                    <a:pt x="2944" y="1243"/>
                    <a:pt x="2835" y="1381"/>
                    <a:pt x="2757" y="1488"/>
                  </a:cubicBezTo>
                  <a:cubicBezTo>
                    <a:pt x="2720" y="1539"/>
                    <a:pt x="2681" y="1587"/>
                    <a:pt x="2641" y="1633"/>
                  </a:cubicBezTo>
                  <a:lnTo>
                    <a:pt x="2641" y="1633"/>
                  </a:lnTo>
                  <a:cubicBezTo>
                    <a:pt x="2418" y="1288"/>
                    <a:pt x="2236" y="708"/>
                    <a:pt x="2599" y="457"/>
                  </a:cubicBezTo>
                  <a:cubicBezTo>
                    <a:pt x="2658" y="417"/>
                    <a:pt x="2710" y="400"/>
                    <a:pt x="2755" y="400"/>
                  </a:cubicBezTo>
                  <a:close/>
                  <a:moveTo>
                    <a:pt x="2742" y="1"/>
                  </a:moveTo>
                  <a:cubicBezTo>
                    <a:pt x="2634" y="1"/>
                    <a:pt x="2512" y="35"/>
                    <a:pt x="2379"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6" y="593"/>
                    <a:pt x="70" y="630"/>
                    <a:pt x="65" y="701"/>
                  </a:cubicBezTo>
                  <a:cubicBezTo>
                    <a:pt x="1" y="1625"/>
                    <a:pt x="645" y="2362"/>
                    <a:pt x="1570" y="2446"/>
                  </a:cubicBezTo>
                  <a:cubicBezTo>
                    <a:pt x="1607" y="2449"/>
                    <a:pt x="1644" y="2451"/>
                    <a:pt x="1681" y="2451"/>
                  </a:cubicBezTo>
                  <a:cubicBezTo>
                    <a:pt x="2027" y="2451"/>
                    <a:pt x="2379" y="2309"/>
                    <a:pt x="2670" y="2084"/>
                  </a:cubicBezTo>
                  <a:lnTo>
                    <a:pt x="2670" y="2084"/>
                  </a:lnTo>
                  <a:cubicBezTo>
                    <a:pt x="2703" y="2069"/>
                    <a:pt x="2733" y="2045"/>
                    <a:pt x="2755" y="2014"/>
                  </a:cubicBezTo>
                  <a:lnTo>
                    <a:pt x="2755" y="2014"/>
                  </a:lnTo>
                  <a:cubicBezTo>
                    <a:pt x="3047" y="1763"/>
                    <a:pt x="3266" y="1427"/>
                    <a:pt x="3338" y="1075"/>
                  </a:cubicBezTo>
                  <a:cubicBezTo>
                    <a:pt x="3430" y="625"/>
                    <a:pt x="3204"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7"/>
            <p:cNvSpPr/>
            <p:nvPr/>
          </p:nvSpPr>
          <p:spPr>
            <a:xfrm>
              <a:off x="4431525" y="2500750"/>
              <a:ext cx="85750" cy="61275"/>
            </a:xfrm>
            <a:custGeom>
              <a:avLst/>
              <a:gdLst/>
              <a:ahLst/>
              <a:cxnLst/>
              <a:rect l="l" t="t" r="r" b="b"/>
              <a:pathLst>
                <a:path w="3430" h="2451" extrusionOk="0">
                  <a:moveTo>
                    <a:pt x="2756" y="400"/>
                  </a:moveTo>
                  <a:cubicBezTo>
                    <a:pt x="3003" y="400"/>
                    <a:pt x="3065" y="914"/>
                    <a:pt x="2993" y="1114"/>
                  </a:cubicBezTo>
                  <a:cubicBezTo>
                    <a:pt x="2944" y="1243"/>
                    <a:pt x="2835" y="1381"/>
                    <a:pt x="2757" y="1488"/>
                  </a:cubicBezTo>
                  <a:cubicBezTo>
                    <a:pt x="2720" y="1539"/>
                    <a:pt x="2681" y="1587"/>
                    <a:pt x="2641" y="1633"/>
                  </a:cubicBezTo>
                  <a:lnTo>
                    <a:pt x="2641" y="1633"/>
                  </a:lnTo>
                  <a:cubicBezTo>
                    <a:pt x="2418" y="1288"/>
                    <a:pt x="2237" y="708"/>
                    <a:pt x="2600" y="457"/>
                  </a:cubicBezTo>
                  <a:cubicBezTo>
                    <a:pt x="2659" y="417"/>
                    <a:pt x="2711" y="400"/>
                    <a:pt x="2756" y="400"/>
                  </a:cubicBezTo>
                  <a:close/>
                  <a:moveTo>
                    <a:pt x="2743" y="1"/>
                  </a:moveTo>
                  <a:cubicBezTo>
                    <a:pt x="2635" y="1"/>
                    <a:pt x="2513" y="35"/>
                    <a:pt x="2380"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2" y="593"/>
                  </a:cubicBezTo>
                  <a:cubicBezTo>
                    <a:pt x="127" y="593"/>
                    <a:pt x="71" y="630"/>
                    <a:pt x="66" y="701"/>
                  </a:cubicBezTo>
                  <a:cubicBezTo>
                    <a:pt x="1" y="1625"/>
                    <a:pt x="645" y="2362"/>
                    <a:pt x="1570" y="2446"/>
                  </a:cubicBezTo>
                  <a:cubicBezTo>
                    <a:pt x="1607" y="2449"/>
                    <a:pt x="1644" y="2451"/>
                    <a:pt x="1681" y="2451"/>
                  </a:cubicBezTo>
                  <a:cubicBezTo>
                    <a:pt x="2027" y="2451"/>
                    <a:pt x="2379" y="2309"/>
                    <a:pt x="2670" y="2084"/>
                  </a:cubicBezTo>
                  <a:lnTo>
                    <a:pt x="2670" y="2084"/>
                  </a:lnTo>
                  <a:cubicBezTo>
                    <a:pt x="2704" y="2069"/>
                    <a:pt x="2733" y="2045"/>
                    <a:pt x="2756" y="2014"/>
                  </a:cubicBezTo>
                  <a:lnTo>
                    <a:pt x="2756" y="2014"/>
                  </a:lnTo>
                  <a:cubicBezTo>
                    <a:pt x="3047" y="1763"/>
                    <a:pt x="3266" y="1427"/>
                    <a:pt x="3338" y="1075"/>
                  </a:cubicBezTo>
                  <a:cubicBezTo>
                    <a:pt x="3430" y="625"/>
                    <a:pt x="3204"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7"/>
            <p:cNvSpPr/>
            <p:nvPr/>
          </p:nvSpPr>
          <p:spPr>
            <a:xfrm>
              <a:off x="4482725" y="2500750"/>
              <a:ext cx="85725" cy="61275"/>
            </a:xfrm>
            <a:custGeom>
              <a:avLst/>
              <a:gdLst/>
              <a:ahLst/>
              <a:cxnLst/>
              <a:rect l="l" t="t" r="r" b="b"/>
              <a:pathLst>
                <a:path w="3429" h="2451" extrusionOk="0">
                  <a:moveTo>
                    <a:pt x="2756" y="400"/>
                  </a:moveTo>
                  <a:cubicBezTo>
                    <a:pt x="3004" y="400"/>
                    <a:pt x="3065" y="914"/>
                    <a:pt x="2992" y="1114"/>
                  </a:cubicBezTo>
                  <a:cubicBezTo>
                    <a:pt x="2945" y="1243"/>
                    <a:pt x="2834" y="1381"/>
                    <a:pt x="2756" y="1488"/>
                  </a:cubicBezTo>
                  <a:cubicBezTo>
                    <a:pt x="2719" y="1538"/>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2" y="35"/>
                    <a:pt x="2379" y="114"/>
                  </a:cubicBezTo>
                  <a:cubicBezTo>
                    <a:pt x="1798" y="461"/>
                    <a:pt x="2053" y="1393"/>
                    <a:pt x="2373" y="1887"/>
                  </a:cubicBezTo>
                  <a:lnTo>
                    <a:pt x="2373" y="1887"/>
                  </a:lnTo>
                  <a:cubicBezTo>
                    <a:pt x="2166" y="2044"/>
                    <a:pt x="1928"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2"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7"/>
            <p:cNvSpPr/>
            <p:nvPr/>
          </p:nvSpPr>
          <p:spPr>
            <a:xfrm>
              <a:off x="4533900" y="2500750"/>
              <a:ext cx="85725" cy="61275"/>
            </a:xfrm>
            <a:custGeom>
              <a:avLst/>
              <a:gdLst/>
              <a:ahLst/>
              <a:cxnLst/>
              <a:rect l="l" t="t" r="r" b="b"/>
              <a:pathLst>
                <a:path w="3429" h="2451" extrusionOk="0">
                  <a:moveTo>
                    <a:pt x="2756" y="400"/>
                  </a:moveTo>
                  <a:cubicBezTo>
                    <a:pt x="3004" y="400"/>
                    <a:pt x="3066" y="914"/>
                    <a:pt x="2992" y="1114"/>
                  </a:cubicBezTo>
                  <a:cubicBezTo>
                    <a:pt x="2945" y="1243"/>
                    <a:pt x="2835"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79" y="114"/>
                  </a:cubicBezTo>
                  <a:cubicBezTo>
                    <a:pt x="1798" y="461"/>
                    <a:pt x="2053" y="1393"/>
                    <a:pt x="2374" y="1887"/>
                  </a:cubicBezTo>
                  <a:lnTo>
                    <a:pt x="2374" y="1887"/>
                  </a:lnTo>
                  <a:cubicBezTo>
                    <a:pt x="2166" y="2044"/>
                    <a:pt x="1928" y="2138"/>
                    <a:pt x="1658" y="2138"/>
                  </a:cubicBezTo>
                  <a:cubicBezTo>
                    <a:pt x="1558" y="2138"/>
                    <a:pt x="1454" y="2125"/>
                    <a:pt x="1346" y="2098"/>
                  </a:cubicBezTo>
                  <a:cubicBezTo>
                    <a:pt x="692" y="1934"/>
                    <a:pt x="284" y="1369"/>
                    <a:pt x="288" y="701"/>
                  </a:cubicBezTo>
                  <a:cubicBezTo>
                    <a:pt x="289" y="629"/>
                    <a:pt x="236" y="593"/>
                    <a:pt x="182" y="593"/>
                  </a:cubicBezTo>
                  <a:cubicBezTo>
                    <a:pt x="127" y="593"/>
                    <a:pt x="70" y="630"/>
                    <a:pt x="65" y="701"/>
                  </a:cubicBezTo>
                  <a:cubicBezTo>
                    <a:pt x="0" y="1625"/>
                    <a:pt x="644" y="2362"/>
                    <a:pt x="1570" y="2446"/>
                  </a:cubicBezTo>
                  <a:cubicBezTo>
                    <a:pt x="1607" y="2449"/>
                    <a:pt x="1644" y="2451"/>
                    <a:pt x="1682" y="2451"/>
                  </a:cubicBezTo>
                  <a:cubicBezTo>
                    <a:pt x="2028" y="2451"/>
                    <a:pt x="2379" y="2309"/>
                    <a:pt x="2670" y="2083"/>
                  </a:cubicBezTo>
                  <a:lnTo>
                    <a:pt x="2670"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4585100" y="2500750"/>
              <a:ext cx="85700" cy="61275"/>
            </a:xfrm>
            <a:custGeom>
              <a:avLst/>
              <a:gdLst/>
              <a:ahLst/>
              <a:cxnLst/>
              <a:rect l="l" t="t" r="r" b="b"/>
              <a:pathLst>
                <a:path w="3428" h="2451" extrusionOk="0">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8" y="114"/>
                  </a:cubicBezTo>
                  <a:cubicBezTo>
                    <a:pt x="1797" y="461"/>
                    <a:pt x="2052" y="1393"/>
                    <a:pt x="2373" y="1887"/>
                  </a:cubicBezTo>
                  <a:lnTo>
                    <a:pt x="2373" y="1887"/>
                  </a:lnTo>
                  <a:cubicBezTo>
                    <a:pt x="2165" y="2044"/>
                    <a:pt x="1927" y="2138"/>
                    <a:pt x="1657" y="2138"/>
                  </a:cubicBezTo>
                  <a:cubicBezTo>
                    <a:pt x="1558" y="2138"/>
                    <a:pt x="1453" y="2125"/>
                    <a:pt x="1345" y="2098"/>
                  </a:cubicBezTo>
                  <a:cubicBezTo>
                    <a:pt x="691" y="1934"/>
                    <a:pt x="283" y="1369"/>
                    <a:pt x="287" y="701"/>
                  </a:cubicBezTo>
                  <a:cubicBezTo>
                    <a:pt x="288" y="629"/>
                    <a:pt x="235" y="593"/>
                    <a:pt x="181" y="593"/>
                  </a:cubicBezTo>
                  <a:cubicBezTo>
                    <a:pt x="126" y="593"/>
                    <a:pt x="70" y="630"/>
                    <a:pt x="64" y="701"/>
                  </a:cubicBezTo>
                  <a:cubicBezTo>
                    <a:pt x="0" y="1625"/>
                    <a:pt x="643" y="2362"/>
                    <a:pt x="1569" y="2446"/>
                  </a:cubicBezTo>
                  <a:cubicBezTo>
                    <a:pt x="1606" y="2449"/>
                    <a:pt x="1643" y="2451"/>
                    <a:pt x="1681" y="2451"/>
                  </a:cubicBezTo>
                  <a:cubicBezTo>
                    <a:pt x="2027" y="2451"/>
                    <a:pt x="2378" y="2309"/>
                    <a:pt x="2670" y="2083"/>
                  </a:cubicBezTo>
                  <a:lnTo>
                    <a:pt x="2670" y="2083"/>
                  </a:lnTo>
                  <a:cubicBezTo>
                    <a:pt x="2702" y="2069"/>
                    <a:pt x="2732" y="2045"/>
                    <a:pt x="2754" y="2015"/>
                  </a:cubicBezTo>
                  <a:lnTo>
                    <a:pt x="2754" y="2015"/>
                  </a:lnTo>
                  <a:cubicBezTo>
                    <a:pt x="3045" y="1763"/>
                    <a:pt x="3264" y="1427"/>
                    <a:pt x="3336" y="1075"/>
                  </a:cubicBezTo>
                  <a:cubicBezTo>
                    <a:pt x="3428"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4636275" y="2500750"/>
              <a:ext cx="85750" cy="61275"/>
            </a:xfrm>
            <a:custGeom>
              <a:avLst/>
              <a:gdLst/>
              <a:ahLst/>
              <a:cxnLst/>
              <a:rect l="l" t="t" r="r" b="b"/>
              <a:pathLst>
                <a:path w="3430" h="2451" extrusionOk="0">
                  <a:moveTo>
                    <a:pt x="2756"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3" y="35"/>
                    <a:pt x="2380" y="114"/>
                  </a:cubicBezTo>
                  <a:cubicBezTo>
                    <a:pt x="1797" y="461"/>
                    <a:pt x="2052" y="1393"/>
                    <a:pt x="2373" y="1887"/>
                  </a:cubicBezTo>
                  <a:lnTo>
                    <a:pt x="2373"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0"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4687450" y="2500750"/>
              <a:ext cx="85750" cy="61275"/>
            </a:xfrm>
            <a:custGeom>
              <a:avLst/>
              <a:gdLst/>
              <a:ahLst/>
              <a:cxnLst/>
              <a:rect l="l" t="t" r="r" b="b"/>
              <a:pathLst>
                <a:path w="3430" h="2451" extrusionOk="0">
                  <a:moveTo>
                    <a:pt x="2756" y="400"/>
                  </a:moveTo>
                  <a:cubicBezTo>
                    <a:pt x="3003" y="400"/>
                    <a:pt x="3066" y="914"/>
                    <a:pt x="2992" y="1114"/>
                  </a:cubicBezTo>
                  <a:cubicBezTo>
                    <a:pt x="2945" y="1243"/>
                    <a:pt x="2835" y="1381"/>
                    <a:pt x="2756" y="1488"/>
                  </a:cubicBezTo>
                  <a:cubicBezTo>
                    <a:pt x="2720" y="1538"/>
                    <a:pt x="2681" y="1587"/>
                    <a:pt x="2642" y="1633"/>
                  </a:cubicBezTo>
                  <a:lnTo>
                    <a:pt x="2642" y="1633"/>
                  </a:lnTo>
                  <a:cubicBezTo>
                    <a:pt x="2417" y="1288"/>
                    <a:pt x="2237" y="708"/>
                    <a:pt x="2600" y="457"/>
                  </a:cubicBezTo>
                  <a:cubicBezTo>
                    <a:pt x="2659" y="417"/>
                    <a:pt x="2710" y="400"/>
                    <a:pt x="2756" y="400"/>
                  </a:cubicBezTo>
                  <a:close/>
                  <a:moveTo>
                    <a:pt x="2743" y="1"/>
                  </a:moveTo>
                  <a:cubicBezTo>
                    <a:pt x="2634" y="1"/>
                    <a:pt x="2513" y="35"/>
                    <a:pt x="2380" y="114"/>
                  </a:cubicBezTo>
                  <a:cubicBezTo>
                    <a:pt x="1797" y="461"/>
                    <a:pt x="2053" y="1393"/>
                    <a:pt x="2374" y="1887"/>
                  </a:cubicBezTo>
                  <a:lnTo>
                    <a:pt x="2374" y="1887"/>
                  </a:lnTo>
                  <a:cubicBezTo>
                    <a:pt x="2166"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6"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6" y="2014"/>
                  </a:cubicBezTo>
                  <a:lnTo>
                    <a:pt x="2756" y="2014"/>
                  </a:lnTo>
                  <a:cubicBezTo>
                    <a:pt x="3047" y="1762"/>
                    <a:pt x="3266" y="1427"/>
                    <a:pt x="3338" y="1075"/>
                  </a:cubicBezTo>
                  <a:cubicBezTo>
                    <a:pt x="3429" y="625"/>
                    <a:pt x="3203"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7"/>
            <p:cNvSpPr/>
            <p:nvPr/>
          </p:nvSpPr>
          <p:spPr>
            <a:xfrm>
              <a:off x="4738625"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3" y="1"/>
                  </a:moveTo>
                  <a:cubicBezTo>
                    <a:pt x="2634" y="1"/>
                    <a:pt x="2513" y="35"/>
                    <a:pt x="2380" y="114"/>
                  </a:cubicBezTo>
                  <a:cubicBezTo>
                    <a:pt x="1798" y="461"/>
                    <a:pt x="2054" y="1393"/>
                    <a:pt x="2374" y="1887"/>
                  </a:cubicBezTo>
                  <a:lnTo>
                    <a:pt x="2374" y="1887"/>
                  </a:lnTo>
                  <a:cubicBezTo>
                    <a:pt x="2166" y="2044"/>
                    <a:pt x="1928" y="2138"/>
                    <a:pt x="1659" y="2138"/>
                  </a:cubicBezTo>
                  <a:cubicBezTo>
                    <a:pt x="1559" y="2138"/>
                    <a:pt x="1455" y="2125"/>
                    <a:pt x="1347" y="2098"/>
                  </a:cubicBezTo>
                  <a:cubicBezTo>
                    <a:pt x="693" y="1934"/>
                    <a:pt x="285" y="1369"/>
                    <a:pt x="289" y="701"/>
                  </a:cubicBezTo>
                  <a:cubicBezTo>
                    <a:pt x="289" y="629"/>
                    <a:pt x="236" y="593"/>
                    <a:pt x="182" y="593"/>
                  </a:cubicBezTo>
                  <a:cubicBezTo>
                    <a:pt x="127" y="593"/>
                    <a:pt x="71" y="630"/>
                    <a:pt x="66" y="701"/>
                  </a:cubicBezTo>
                  <a:cubicBezTo>
                    <a:pt x="1"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7"/>
            <p:cNvSpPr/>
            <p:nvPr/>
          </p:nvSpPr>
          <p:spPr>
            <a:xfrm>
              <a:off x="4789825" y="2500750"/>
              <a:ext cx="85725" cy="61275"/>
            </a:xfrm>
            <a:custGeom>
              <a:avLst/>
              <a:gdLst/>
              <a:ahLst/>
              <a:cxnLst/>
              <a:rect l="l" t="t" r="r" b="b"/>
              <a:pathLst>
                <a:path w="3429" h="2451" extrusionOk="0">
                  <a:moveTo>
                    <a:pt x="2756" y="400"/>
                  </a:moveTo>
                  <a:cubicBezTo>
                    <a:pt x="3003" y="400"/>
                    <a:pt x="3065" y="914"/>
                    <a:pt x="2991" y="1114"/>
                  </a:cubicBezTo>
                  <a:cubicBezTo>
                    <a:pt x="2945" y="1243"/>
                    <a:pt x="2835" y="1381"/>
                    <a:pt x="2757" y="1488"/>
                  </a:cubicBezTo>
                  <a:cubicBezTo>
                    <a:pt x="2720" y="1539"/>
                    <a:pt x="2681" y="1587"/>
                    <a:pt x="2641" y="1633"/>
                  </a:cubicBezTo>
                  <a:lnTo>
                    <a:pt x="2641" y="1633"/>
                  </a:lnTo>
                  <a:cubicBezTo>
                    <a:pt x="2418" y="1288"/>
                    <a:pt x="2236" y="708"/>
                    <a:pt x="2599" y="457"/>
                  </a:cubicBezTo>
                  <a:cubicBezTo>
                    <a:pt x="2658" y="417"/>
                    <a:pt x="2710" y="400"/>
                    <a:pt x="2756" y="400"/>
                  </a:cubicBezTo>
                  <a:close/>
                  <a:moveTo>
                    <a:pt x="2742" y="1"/>
                  </a:moveTo>
                  <a:cubicBezTo>
                    <a:pt x="2634" y="1"/>
                    <a:pt x="2512" y="35"/>
                    <a:pt x="2379"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7" y="593"/>
                    <a:pt x="70" y="630"/>
                    <a:pt x="65" y="701"/>
                  </a:cubicBezTo>
                  <a:cubicBezTo>
                    <a:pt x="1" y="1625"/>
                    <a:pt x="643" y="2362"/>
                    <a:pt x="1570" y="2446"/>
                  </a:cubicBezTo>
                  <a:cubicBezTo>
                    <a:pt x="1607" y="2449"/>
                    <a:pt x="1644" y="2451"/>
                    <a:pt x="1681" y="2451"/>
                  </a:cubicBezTo>
                  <a:cubicBezTo>
                    <a:pt x="2027" y="2451"/>
                    <a:pt x="2379" y="2308"/>
                    <a:pt x="2671" y="2083"/>
                  </a:cubicBezTo>
                  <a:lnTo>
                    <a:pt x="2671" y="2083"/>
                  </a:lnTo>
                  <a:cubicBezTo>
                    <a:pt x="2703" y="2069"/>
                    <a:pt x="2732" y="2045"/>
                    <a:pt x="2753" y="2016"/>
                  </a:cubicBezTo>
                  <a:lnTo>
                    <a:pt x="2753" y="2016"/>
                  </a:lnTo>
                  <a:cubicBezTo>
                    <a:pt x="3046" y="1764"/>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841025" y="2500750"/>
              <a:ext cx="85700" cy="61275"/>
            </a:xfrm>
            <a:custGeom>
              <a:avLst/>
              <a:gdLst/>
              <a:ahLst/>
              <a:cxnLst/>
              <a:rect l="l" t="t" r="r" b="b"/>
              <a:pathLst>
                <a:path w="3428" h="2451" extrusionOk="0">
                  <a:moveTo>
                    <a:pt x="2755" y="400"/>
                  </a:moveTo>
                  <a:cubicBezTo>
                    <a:pt x="3002" y="400"/>
                    <a:pt x="3064" y="914"/>
                    <a:pt x="2990" y="1114"/>
                  </a:cubicBezTo>
                  <a:cubicBezTo>
                    <a:pt x="2944" y="1243"/>
                    <a:pt x="2834" y="1381"/>
                    <a:pt x="2756" y="1488"/>
                  </a:cubicBezTo>
                  <a:cubicBezTo>
                    <a:pt x="2719" y="1539"/>
                    <a:pt x="2680" y="1587"/>
                    <a:pt x="2640" y="1633"/>
                  </a:cubicBezTo>
                  <a:lnTo>
                    <a:pt x="2640" y="1633"/>
                  </a:lnTo>
                  <a:cubicBezTo>
                    <a:pt x="2417" y="1288"/>
                    <a:pt x="2235" y="708"/>
                    <a:pt x="2598" y="457"/>
                  </a:cubicBezTo>
                  <a:cubicBezTo>
                    <a:pt x="2657" y="417"/>
                    <a:pt x="2709" y="400"/>
                    <a:pt x="2755" y="400"/>
                  </a:cubicBezTo>
                  <a:close/>
                  <a:moveTo>
                    <a:pt x="2741" y="1"/>
                  </a:moveTo>
                  <a:cubicBezTo>
                    <a:pt x="2633" y="1"/>
                    <a:pt x="2511" y="35"/>
                    <a:pt x="2378" y="114"/>
                  </a:cubicBezTo>
                  <a:cubicBezTo>
                    <a:pt x="1796" y="461"/>
                    <a:pt x="2051" y="1393"/>
                    <a:pt x="2373" y="1887"/>
                  </a:cubicBezTo>
                  <a:lnTo>
                    <a:pt x="2373" y="1887"/>
                  </a:lnTo>
                  <a:cubicBezTo>
                    <a:pt x="2165" y="2044"/>
                    <a:pt x="1926" y="2138"/>
                    <a:pt x="1657" y="2138"/>
                  </a:cubicBezTo>
                  <a:cubicBezTo>
                    <a:pt x="1557" y="2138"/>
                    <a:pt x="1453" y="2125"/>
                    <a:pt x="1345" y="2098"/>
                  </a:cubicBezTo>
                  <a:cubicBezTo>
                    <a:pt x="691" y="1934"/>
                    <a:pt x="283" y="1369"/>
                    <a:pt x="287" y="701"/>
                  </a:cubicBezTo>
                  <a:cubicBezTo>
                    <a:pt x="287" y="629"/>
                    <a:pt x="235" y="593"/>
                    <a:pt x="180" y="593"/>
                  </a:cubicBezTo>
                  <a:cubicBezTo>
                    <a:pt x="126" y="593"/>
                    <a:pt x="69" y="630"/>
                    <a:pt x="64"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2"/>
                    <a:pt x="3265" y="1427"/>
                    <a:pt x="3336" y="1075"/>
                  </a:cubicBezTo>
                  <a:cubicBezTo>
                    <a:pt x="3428" y="625"/>
                    <a:pt x="3202"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7"/>
            <p:cNvSpPr/>
            <p:nvPr/>
          </p:nvSpPr>
          <p:spPr>
            <a:xfrm>
              <a:off x="4892200" y="2500750"/>
              <a:ext cx="85725" cy="61275"/>
            </a:xfrm>
            <a:custGeom>
              <a:avLst/>
              <a:gdLst/>
              <a:ahLst/>
              <a:cxnLst/>
              <a:rect l="l" t="t" r="r" b="b"/>
              <a:pathLst>
                <a:path w="3429" h="2451" extrusionOk="0">
                  <a:moveTo>
                    <a:pt x="2755" y="400"/>
                  </a:moveTo>
                  <a:cubicBezTo>
                    <a:pt x="3002" y="400"/>
                    <a:pt x="3064" y="914"/>
                    <a:pt x="2992" y="1114"/>
                  </a:cubicBezTo>
                  <a:cubicBezTo>
                    <a:pt x="2944" y="1243"/>
                    <a:pt x="2834" y="1381"/>
                    <a:pt x="2756" y="1488"/>
                  </a:cubicBezTo>
                  <a:cubicBezTo>
                    <a:pt x="2719" y="1539"/>
                    <a:pt x="2681" y="1587"/>
                    <a:pt x="2641" y="1633"/>
                  </a:cubicBezTo>
                  <a:lnTo>
                    <a:pt x="2641" y="1633"/>
                  </a:lnTo>
                  <a:cubicBezTo>
                    <a:pt x="2417" y="1288"/>
                    <a:pt x="2236" y="708"/>
                    <a:pt x="2600" y="457"/>
                  </a:cubicBezTo>
                  <a:cubicBezTo>
                    <a:pt x="2658" y="417"/>
                    <a:pt x="2710" y="400"/>
                    <a:pt x="2755" y="400"/>
                  </a:cubicBezTo>
                  <a:close/>
                  <a:moveTo>
                    <a:pt x="2742" y="1"/>
                  </a:moveTo>
                  <a:cubicBezTo>
                    <a:pt x="2634" y="1"/>
                    <a:pt x="2513" y="35"/>
                    <a:pt x="2379" y="114"/>
                  </a:cubicBezTo>
                  <a:cubicBezTo>
                    <a:pt x="1797"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7" y="629"/>
                    <a:pt x="235" y="593"/>
                    <a:pt x="181" y="593"/>
                  </a:cubicBezTo>
                  <a:cubicBezTo>
                    <a:pt x="126" y="593"/>
                    <a:pt x="70" y="630"/>
                    <a:pt x="65"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7"/>
            <p:cNvSpPr/>
            <p:nvPr/>
          </p:nvSpPr>
          <p:spPr>
            <a:xfrm>
              <a:off x="4943375" y="2500750"/>
              <a:ext cx="85725" cy="61275"/>
            </a:xfrm>
            <a:custGeom>
              <a:avLst/>
              <a:gdLst/>
              <a:ahLst/>
              <a:cxnLst/>
              <a:rect l="l" t="t" r="r" b="b"/>
              <a:pathLst>
                <a:path w="3429" h="2451" extrusionOk="0">
                  <a:moveTo>
                    <a:pt x="2756" y="400"/>
                  </a:moveTo>
                  <a:cubicBezTo>
                    <a:pt x="3004" y="400"/>
                    <a:pt x="3066" y="914"/>
                    <a:pt x="2992" y="1114"/>
                  </a:cubicBezTo>
                  <a:cubicBezTo>
                    <a:pt x="2945" y="1243"/>
                    <a:pt x="2834"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79" y="114"/>
                  </a:cubicBezTo>
                  <a:cubicBezTo>
                    <a:pt x="1798" y="461"/>
                    <a:pt x="2053" y="1393"/>
                    <a:pt x="2373" y="1887"/>
                  </a:cubicBezTo>
                  <a:lnTo>
                    <a:pt x="2373" y="1887"/>
                  </a:lnTo>
                  <a:cubicBezTo>
                    <a:pt x="2166" y="2044"/>
                    <a:pt x="1927"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3"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994550" y="2500750"/>
              <a:ext cx="85750" cy="61275"/>
            </a:xfrm>
            <a:custGeom>
              <a:avLst/>
              <a:gdLst/>
              <a:ahLst/>
              <a:cxnLst/>
              <a:rect l="l" t="t" r="r" b="b"/>
              <a:pathLst>
                <a:path w="3430" h="2451" extrusionOk="0">
                  <a:moveTo>
                    <a:pt x="2756" y="400"/>
                  </a:moveTo>
                  <a:cubicBezTo>
                    <a:pt x="3004" y="400"/>
                    <a:pt x="3066" y="914"/>
                    <a:pt x="2992" y="1114"/>
                  </a:cubicBezTo>
                  <a:cubicBezTo>
                    <a:pt x="2945" y="1243"/>
                    <a:pt x="2836"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80" y="114"/>
                  </a:cubicBezTo>
                  <a:cubicBezTo>
                    <a:pt x="1798" y="461"/>
                    <a:pt x="2053" y="1393"/>
                    <a:pt x="2374" y="1887"/>
                  </a:cubicBezTo>
                  <a:lnTo>
                    <a:pt x="2374" y="1887"/>
                  </a:lnTo>
                  <a:cubicBezTo>
                    <a:pt x="2166" y="2044"/>
                    <a:pt x="1928" y="2138"/>
                    <a:pt x="1658" y="2138"/>
                  </a:cubicBezTo>
                  <a:cubicBezTo>
                    <a:pt x="1559" y="2138"/>
                    <a:pt x="1455" y="2125"/>
                    <a:pt x="1346" y="2098"/>
                  </a:cubicBezTo>
                  <a:cubicBezTo>
                    <a:pt x="692" y="1934"/>
                    <a:pt x="284" y="1369"/>
                    <a:pt x="288" y="701"/>
                  </a:cubicBezTo>
                  <a:cubicBezTo>
                    <a:pt x="288" y="629"/>
                    <a:pt x="236" y="593"/>
                    <a:pt x="181" y="593"/>
                  </a:cubicBezTo>
                  <a:cubicBezTo>
                    <a:pt x="127" y="593"/>
                    <a:pt x="71" y="630"/>
                    <a:pt x="65" y="701"/>
                  </a:cubicBezTo>
                  <a:cubicBezTo>
                    <a:pt x="0" y="1625"/>
                    <a:pt x="644" y="2362"/>
                    <a:pt x="1570" y="2446"/>
                  </a:cubicBezTo>
                  <a:cubicBezTo>
                    <a:pt x="1607" y="2449"/>
                    <a:pt x="1645" y="2451"/>
                    <a:pt x="1682" y="2451"/>
                  </a:cubicBezTo>
                  <a:cubicBezTo>
                    <a:pt x="2028" y="2451"/>
                    <a:pt x="2379" y="2309"/>
                    <a:pt x="2671" y="2083"/>
                  </a:cubicBezTo>
                  <a:lnTo>
                    <a:pt x="2671"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7"/>
            <p:cNvSpPr/>
            <p:nvPr/>
          </p:nvSpPr>
          <p:spPr>
            <a:xfrm>
              <a:off x="5045750" y="2500750"/>
              <a:ext cx="85725" cy="61275"/>
            </a:xfrm>
            <a:custGeom>
              <a:avLst/>
              <a:gdLst/>
              <a:ahLst/>
              <a:cxnLst/>
              <a:rect l="l" t="t" r="r" b="b"/>
              <a:pathLst>
                <a:path w="3429" h="2451" extrusionOk="0">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9" y="114"/>
                  </a:cubicBezTo>
                  <a:cubicBezTo>
                    <a:pt x="1797" y="461"/>
                    <a:pt x="2052" y="1393"/>
                    <a:pt x="2373" y="1887"/>
                  </a:cubicBezTo>
                  <a:lnTo>
                    <a:pt x="2373"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8" y="625"/>
                    <a:pt x="3203"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57"/>
          <p:cNvGrpSpPr/>
          <p:nvPr/>
        </p:nvGrpSpPr>
        <p:grpSpPr>
          <a:xfrm>
            <a:off x="6045231" y="3724251"/>
            <a:ext cx="2050474" cy="267455"/>
            <a:chOff x="5292225" y="1046975"/>
            <a:chExt cx="1021000" cy="133175"/>
          </a:xfrm>
        </p:grpSpPr>
        <p:sp>
          <p:nvSpPr>
            <p:cNvPr id="1079" name="Google Shape;1079;p57"/>
            <p:cNvSpPr/>
            <p:nvPr/>
          </p:nvSpPr>
          <p:spPr>
            <a:xfrm>
              <a:off x="5295975" y="1046975"/>
              <a:ext cx="69750" cy="61850"/>
            </a:xfrm>
            <a:custGeom>
              <a:avLst/>
              <a:gdLst/>
              <a:ahLst/>
              <a:cxnLst/>
              <a:rect l="l" t="t" r="r" b="b"/>
              <a:pathLst>
                <a:path w="2790" h="2474" extrusionOk="0">
                  <a:moveTo>
                    <a:pt x="1380" y="0"/>
                  </a:moveTo>
                  <a:cubicBezTo>
                    <a:pt x="571" y="0"/>
                    <a:pt x="1" y="772"/>
                    <a:pt x="347" y="1557"/>
                  </a:cubicBezTo>
                  <a:cubicBezTo>
                    <a:pt x="516" y="1942"/>
                    <a:pt x="868" y="2169"/>
                    <a:pt x="1256" y="2298"/>
                  </a:cubicBezTo>
                  <a:cubicBezTo>
                    <a:pt x="1500" y="2379"/>
                    <a:pt x="1870" y="2474"/>
                    <a:pt x="2199" y="2474"/>
                  </a:cubicBezTo>
                  <a:cubicBezTo>
                    <a:pt x="2391" y="2474"/>
                    <a:pt x="2570" y="2441"/>
                    <a:pt x="2701" y="2355"/>
                  </a:cubicBezTo>
                  <a:cubicBezTo>
                    <a:pt x="2781" y="2303"/>
                    <a:pt x="2790" y="2182"/>
                    <a:pt x="2701" y="2131"/>
                  </a:cubicBezTo>
                  <a:cubicBezTo>
                    <a:pt x="2489" y="2010"/>
                    <a:pt x="2267" y="2054"/>
                    <a:pt x="2026" y="2034"/>
                  </a:cubicBezTo>
                  <a:cubicBezTo>
                    <a:pt x="1708" y="2008"/>
                    <a:pt x="1353" y="1955"/>
                    <a:pt x="1071" y="1792"/>
                  </a:cubicBezTo>
                  <a:cubicBezTo>
                    <a:pt x="269" y="1326"/>
                    <a:pt x="626" y="159"/>
                    <a:pt x="1513" y="86"/>
                  </a:cubicBezTo>
                  <a:cubicBezTo>
                    <a:pt x="1565" y="82"/>
                    <a:pt x="1564" y="12"/>
                    <a:pt x="1513" y="7"/>
                  </a:cubicBezTo>
                  <a:cubicBezTo>
                    <a:pt x="1468" y="2"/>
                    <a:pt x="1424" y="0"/>
                    <a:pt x="1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5292225" y="1101875"/>
              <a:ext cx="79525" cy="78250"/>
            </a:xfrm>
            <a:custGeom>
              <a:avLst/>
              <a:gdLst/>
              <a:ahLst/>
              <a:cxnLst/>
              <a:rect l="l" t="t" r="r" b="b"/>
              <a:pathLst>
                <a:path w="3181" h="3130" extrusionOk="0">
                  <a:moveTo>
                    <a:pt x="2076" y="1"/>
                  </a:moveTo>
                  <a:cubicBezTo>
                    <a:pt x="1413" y="1"/>
                    <a:pt x="732" y="187"/>
                    <a:pt x="400" y="783"/>
                  </a:cubicBezTo>
                  <a:cubicBezTo>
                    <a:pt x="0" y="1504"/>
                    <a:pt x="224" y="2541"/>
                    <a:pt x="953" y="2959"/>
                  </a:cubicBezTo>
                  <a:cubicBezTo>
                    <a:pt x="1156" y="3076"/>
                    <a:pt x="1380" y="3130"/>
                    <a:pt x="1605" y="3130"/>
                  </a:cubicBezTo>
                  <a:cubicBezTo>
                    <a:pt x="2171" y="3130"/>
                    <a:pt x="2741" y="2790"/>
                    <a:pt x="2988" y="2270"/>
                  </a:cubicBezTo>
                  <a:cubicBezTo>
                    <a:pt x="3154" y="1918"/>
                    <a:pt x="3181" y="1436"/>
                    <a:pt x="2916" y="1123"/>
                  </a:cubicBezTo>
                  <a:cubicBezTo>
                    <a:pt x="2800" y="985"/>
                    <a:pt x="2646" y="913"/>
                    <a:pt x="2492" y="913"/>
                  </a:cubicBezTo>
                  <a:cubicBezTo>
                    <a:pt x="2361" y="913"/>
                    <a:pt x="2231" y="965"/>
                    <a:pt x="2124" y="1075"/>
                  </a:cubicBezTo>
                  <a:cubicBezTo>
                    <a:pt x="2062" y="1139"/>
                    <a:pt x="2104" y="1261"/>
                    <a:pt x="2199" y="1261"/>
                  </a:cubicBezTo>
                  <a:cubicBezTo>
                    <a:pt x="2200" y="1261"/>
                    <a:pt x="2201" y="1261"/>
                    <a:pt x="2202" y="1261"/>
                  </a:cubicBezTo>
                  <a:cubicBezTo>
                    <a:pt x="2355" y="1355"/>
                    <a:pt x="2507" y="1449"/>
                    <a:pt x="2661" y="1543"/>
                  </a:cubicBezTo>
                  <a:cubicBezTo>
                    <a:pt x="2661" y="1646"/>
                    <a:pt x="2662" y="1749"/>
                    <a:pt x="2664" y="1852"/>
                  </a:cubicBezTo>
                  <a:cubicBezTo>
                    <a:pt x="2635" y="1996"/>
                    <a:pt x="2563" y="2123"/>
                    <a:pt x="2473" y="2236"/>
                  </a:cubicBezTo>
                  <a:cubicBezTo>
                    <a:pt x="2316" y="2434"/>
                    <a:pt x="2083" y="2588"/>
                    <a:pt x="1832" y="2640"/>
                  </a:cubicBezTo>
                  <a:cubicBezTo>
                    <a:pt x="1765" y="2654"/>
                    <a:pt x="1700" y="2660"/>
                    <a:pt x="1637" y="2660"/>
                  </a:cubicBezTo>
                  <a:cubicBezTo>
                    <a:pt x="1145" y="2660"/>
                    <a:pt x="771" y="2264"/>
                    <a:pt x="691" y="1767"/>
                  </a:cubicBezTo>
                  <a:cubicBezTo>
                    <a:pt x="486" y="489"/>
                    <a:pt x="1942" y="343"/>
                    <a:pt x="2844" y="185"/>
                  </a:cubicBezTo>
                  <a:cubicBezTo>
                    <a:pt x="2898" y="175"/>
                    <a:pt x="2897" y="87"/>
                    <a:pt x="2844" y="77"/>
                  </a:cubicBezTo>
                  <a:cubicBezTo>
                    <a:pt x="2607" y="31"/>
                    <a:pt x="2343" y="1"/>
                    <a:pt x="2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7"/>
            <p:cNvSpPr/>
            <p:nvPr/>
          </p:nvSpPr>
          <p:spPr>
            <a:xfrm>
              <a:off x="5334725" y="1098075"/>
              <a:ext cx="416275" cy="9925"/>
            </a:xfrm>
            <a:custGeom>
              <a:avLst/>
              <a:gdLst/>
              <a:ahLst/>
              <a:cxnLst/>
              <a:rect l="l" t="t" r="r" b="b"/>
              <a:pathLst>
                <a:path w="16651" h="397" extrusionOk="0">
                  <a:moveTo>
                    <a:pt x="1" y="1"/>
                  </a:moveTo>
                  <a:lnTo>
                    <a:pt x="1" y="397"/>
                  </a:lnTo>
                  <a:lnTo>
                    <a:pt x="16651" y="218"/>
                  </a:lnTo>
                  <a:lnTo>
                    <a:pt x="16651" y="179"/>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7"/>
            <p:cNvSpPr/>
            <p:nvPr/>
          </p:nvSpPr>
          <p:spPr>
            <a:xfrm>
              <a:off x="6239525" y="1046975"/>
              <a:ext cx="69825" cy="61825"/>
            </a:xfrm>
            <a:custGeom>
              <a:avLst/>
              <a:gdLst/>
              <a:ahLst/>
              <a:cxnLst/>
              <a:rect l="l" t="t" r="r" b="b"/>
              <a:pathLst>
                <a:path w="2793" h="2473" extrusionOk="0">
                  <a:moveTo>
                    <a:pt x="1408" y="0"/>
                  </a:moveTo>
                  <a:cubicBezTo>
                    <a:pt x="1365" y="0"/>
                    <a:pt x="1322" y="2"/>
                    <a:pt x="1277" y="7"/>
                  </a:cubicBezTo>
                  <a:cubicBezTo>
                    <a:pt x="1227" y="12"/>
                    <a:pt x="1225" y="82"/>
                    <a:pt x="1277" y="86"/>
                  </a:cubicBezTo>
                  <a:cubicBezTo>
                    <a:pt x="2159" y="158"/>
                    <a:pt x="2527" y="1331"/>
                    <a:pt x="1719" y="1792"/>
                  </a:cubicBezTo>
                  <a:cubicBezTo>
                    <a:pt x="1455" y="1943"/>
                    <a:pt x="1133" y="1999"/>
                    <a:pt x="832" y="2028"/>
                  </a:cubicBezTo>
                  <a:cubicBezTo>
                    <a:pt x="578" y="2054"/>
                    <a:pt x="316" y="2002"/>
                    <a:pt x="89" y="2131"/>
                  </a:cubicBezTo>
                  <a:cubicBezTo>
                    <a:pt x="0" y="2182"/>
                    <a:pt x="10" y="2303"/>
                    <a:pt x="89" y="2355"/>
                  </a:cubicBezTo>
                  <a:cubicBezTo>
                    <a:pt x="219" y="2441"/>
                    <a:pt x="395" y="2472"/>
                    <a:pt x="583" y="2472"/>
                  </a:cubicBezTo>
                  <a:cubicBezTo>
                    <a:pt x="894" y="2472"/>
                    <a:pt x="1238" y="2386"/>
                    <a:pt x="1473" y="2316"/>
                  </a:cubicBezTo>
                  <a:cubicBezTo>
                    <a:pt x="1885" y="2192"/>
                    <a:pt x="2264" y="1963"/>
                    <a:pt x="2444" y="1557"/>
                  </a:cubicBezTo>
                  <a:cubicBezTo>
                    <a:pt x="2792" y="772"/>
                    <a:pt x="2218" y="0"/>
                    <a:pt x="1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6233500" y="1101875"/>
              <a:ext cx="79725" cy="78275"/>
            </a:xfrm>
            <a:custGeom>
              <a:avLst/>
              <a:gdLst/>
              <a:ahLst/>
              <a:cxnLst/>
              <a:rect l="l" t="t" r="r" b="b"/>
              <a:pathLst>
                <a:path w="3189" h="3131" extrusionOk="0">
                  <a:moveTo>
                    <a:pt x="1105" y="0"/>
                  </a:moveTo>
                  <a:cubicBezTo>
                    <a:pt x="839" y="0"/>
                    <a:pt x="576" y="31"/>
                    <a:pt x="338" y="77"/>
                  </a:cubicBezTo>
                  <a:cubicBezTo>
                    <a:pt x="284" y="87"/>
                    <a:pt x="283" y="175"/>
                    <a:pt x="338" y="185"/>
                  </a:cubicBezTo>
                  <a:cubicBezTo>
                    <a:pt x="1240" y="343"/>
                    <a:pt x="2695" y="490"/>
                    <a:pt x="2489" y="1767"/>
                  </a:cubicBezTo>
                  <a:cubicBezTo>
                    <a:pt x="2411" y="2253"/>
                    <a:pt x="2051" y="2658"/>
                    <a:pt x="1558" y="2658"/>
                  </a:cubicBezTo>
                  <a:cubicBezTo>
                    <a:pt x="1522" y="2658"/>
                    <a:pt x="1485" y="2656"/>
                    <a:pt x="1448" y="2652"/>
                  </a:cubicBezTo>
                  <a:cubicBezTo>
                    <a:pt x="1197" y="2622"/>
                    <a:pt x="948" y="2498"/>
                    <a:pt x="770" y="2314"/>
                  </a:cubicBezTo>
                  <a:cubicBezTo>
                    <a:pt x="518" y="2051"/>
                    <a:pt x="252" y="1259"/>
                    <a:pt x="947" y="1259"/>
                  </a:cubicBezTo>
                  <a:cubicBezTo>
                    <a:pt x="957" y="1259"/>
                    <a:pt x="968" y="1260"/>
                    <a:pt x="979" y="1260"/>
                  </a:cubicBezTo>
                  <a:cubicBezTo>
                    <a:pt x="980" y="1260"/>
                    <a:pt x="982" y="1260"/>
                    <a:pt x="983" y="1260"/>
                  </a:cubicBezTo>
                  <a:cubicBezTo>
                    <a:pt x="1077" y="1260"/>
                    <a:pt x="1119" y="1139"/>
                    <a:pt x="1056" y="1075"/>
                  </a:cubicBezTo>
                  <a:cubicBezTo>
                    <a:pt x="950" y="965"/>
                    <a:pt x="819" y="912"/>
                    <a:pt x="688" y="912"/>
                  </a:cubicBezTo>
                  <a:cubicBezTo>
                    <a:pt x="535" y="912"/>
                    <a:pt x="381" y="985"/>
                    <a:pt x="265" y="1123"/>
                  </a:cubicBezTo>
                  <a:cubicBezTo>
                    <a:pt x="0" y="1435"/>
                    <a:pt x="26" y="1919"/>
                    <a:pt x="193" y="2270"/>
                  </a:cubicBezTo>
                  <a:cubicBezTo>
                    <a:pt x="440" y="2789"/>
                    <a:pt x="1011" y="3130"/>
                    <a:pt x="1578" y="3130"/>
                  </a:cubicBezTo>
                  <a:cubicBezTo>
                    <a:pt x="1802" y="3130"/>
                    <a:pt x="2026" y="3077"/>
                    <a:pt x="2228" y="2959"/>
                  </a:cubicBezTo>
                  <a:cubicBezTo>
                    <a:pt x="2950" y="2541"/>
                    <a:pt x="3189" y="1501"/>
                    <a:pt x="2781" y="783"/>
                  </a:cubicBezTo>
                  <a:cubicBezTo>
                    <a:pt x="2443" y="188"/>
                    <a:pt x="1767" y="0"/>
                    <a:pt x="1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7"/>
            <p:cNvSpPr/>
            <p:nvPr/>
          </p:nvSpPr>
          <p:spPr>
            <a:xfrm>
              <a:off x="5854250" y="1098075"/>
              <a:ext cx="416275" cy="9925"/>
            </a:xfrm>
            <a:custGeom>
              <a:avLst/>
              <a:gdLst/>
              <a:ahLst/>
              <a:cxnLst/>
              <a:rect l="l" t="t" r="r" b="b"/>
              <a:pathLst>
                <a:path w="16651" h="397" extrusionOk="0">
                  <a:moveTo>
                    <a:pt x="16651" y="1"/>
                  </a:moveTo>
                  <a:lnTo>
                    <a:pt x="0" y="179"/>
                  </a:lnTo>
                  <a:lnTo>
                    <a:pt x="0" y="218"/>
                  </a:lnTo>
                  <a:lnTo>
                    <a:pt x="16651" y="397"/>
                  </a:lnTo>
                  <a:lnTo>
                    <a:pt x="166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7"/>
            <p:cNvSpPr/>
            <p:nvPr/>
          </p:nvSpPr>
          <p:spPr>
            <a:xfrm>
              <a:off x="5780850" y="1082100"/>
              <a:ext cx="46800" cy="36300"/>
            </a:xfrm>
            <a:custGeom>
              <a:avLst/>
              <a:gdLst/>
              <a:ahLst/>
              <a:cxnLst/>
              <a:rect l="l" t="t" r="r" b="b"/>
              <a:pathLst>
                <a:path w="1872" h="1452" extrusionOk="0">
                  <a:moveTo>
                    <a:pt x="936" y="0"/>
                  </a:moveTo>
                  <a:cubicBezTo>
                    <a:pt x="2" y="0"/>
                    <a:pt x="1" y="1452"/>
                    <a:pt x="936" y="1452"/>
                  </a:cubicBezTo>
                  <a:cubicBezTo>
                    <a:pt x="1871" y="1452"/>
                    <a:pt x="1872" y="0"/>
                    <a:pt x="9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295975" y="1046975"/>
              <a:ext cx="69750" cy="61850"/>
            </a:xfrm>
            <a:custGeom>
              <a:avLst/>
              <a:gdLst/>
              <a:ahLst/>
              <a:cxnLst/>
              <a:rect l="l" t="t" r="r" b="b"/>
              <a:pathLst>
                <a:path w="2790" h="2474" extrusionOk="0">
                  <a:moveTo>
                    <a:pt x="1380" y="0"/>
                  </a:moveTo>
                  <a:cubicBezTo>
                    <a:pt x="571" y="0"/>
                    <a:pt x="1" y="772"/>
                    <a:pt x="347" y="1557"/>
                  </a:cubicBezTo>
                  <a:cubicBezTo>
                    <a:pt x="516" y="1942"/>
                    <a:pt x="868" y="2169"/>
                    <a:pt x="1256" y="2298"/>
                  </a:cubicBezTo>
                  <a:cubicBezTo>
                    <a:pt x="1500" y="2379"/>
                    <a:pt x="1870" y="2474"/>
                    <a:pt x="2199" y="2474"/>
                  </a:cubicBezTo>
                  <a:cubicBezTo>
                    <a:pt x="2391" y="2474"/>
                    <a:pt x="2570" y="2441"/>
                    <a:pt x="2701" y="2355"/>
                  </a:cubicBezTo>
                  <a:cubicBezTo>
                    <a:pt x="2781" y="2303"/>
                    <a:pt x="2790" y="2182"/>
                    <a:pt x="2701" y="2131"/>
                  </a:cubicBezTo>
                  <a:cubicBezTo>
                    <a:pt x="2489" y="2010"/>
                    <a:pt x="2267" y="2054"/>
                    <a:pt x="2026" y="2034"/>
                  </a:cubicBezTo>
                  <a:cubicBezTo>
                    <a:pt x="1708" y="2008"/>
                    <a:pt x="1353" y="1955"/>
                    <a:pt x="1071" y="1792"/>
                  </a:cubicBezTo>
                  <a:cubicBezTo>
                    <a:pt x="269" y="1326"/>
                    <a:pt x="626" y="159"/>
                    <a:pt x="1513" y="86"/>
                  </a:cubicBezTo>
                  <a:cubicBezTo>
                    <a:pt x="1565" y="82"/>
                    <a:pt x="1564" y="12"/>
                    <a:pt x="1513" y="7"/>
                  </a:cubicBezTo>
                  <a:cubicBezTo>
                    <a:pt x="1468" y="2"/>
                    <a:pt x="1424" y="0"/>
                    <a:pt x="1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7"/>
            <p:cNvSpPr/>
            <p:nvPr/>
          </p:nvSpPr>
          <p:spPr>
            <a:xfrm>
              <a:off x="5292225" y="1101875"/>
              <a:ext cx="79525" cy="78250"/>
            </a:xfrm>
            <a:custGeom>
              <a:avLst/>
              <a:gdLst/>
              <a:ahLst/>
              <a:cxnLst/>
              <a:rect l="l" t="t" r="r" b="b"/>
              <a:pathLst>
                <a:path w="3181" h="3130" extrusionOk="0">
                  <a:moveTo>
                    <a:pt x="2076" y="1"/>
                  </a:moveTo>
                  <a:cubicBezTo>
                    <a:pt x="1413" y="1"/>
                    <a:pt x="732" y="187"/>
                    <a:pt x="400" y="783"/>
                  </a:cubicBezTo>
                  <a:cubicBezTo>
                    <a:pt x="0" y="1504"/>
                    <a:pt x="224" y="2541"/>
                    <a:pt x="953" y="2959"/>
                  </a:cubicBezTo>
                  <a:cubicBezTo>
                    <a:pt x="1156" y="3076"/>
                    <a:pt x="1380" y="3130"/>
                    <a:pt x="1605" y="3130"/>
                  </a:cubicBezTo>
                  <a:cubicBezTo>
                    <a:pt x="2171" y="3130"/>
                    <a:pt x="2741" y="2790"/>
                    <a:pt x="2988" y="2270"/>
                  </a:cubicBezTo>
                  <a:cubicBezTo>
                    <a:pt x="3154" y="1918"/>
                    <a:pt x="3181" y="1436"/>
                    <a:pt x="2916" y="1123"/>
                  </a:cubicBezTo>
                  <a:cubicBezTo>
                    <a:pt x="2800" y="985"/>
                    <a:pt x="2646" y="913"/>
                    <a:pt x="2492" y="913"/>
                  </a:cubicBezTo>
                  <a:cubicBezTo>
                    <a:pt x="2361" y="913"/>
                    <a:pt x="2231" y="965"/>
                    <a:pt x="2124" y="1075"/>
                  </a:cubicBezTo>
                  <a:cubicBezTo>
                    <a:pt x="2062" y="1139"/>
                    <a:pt x="2104" y="1261"/>
                    <a:pt x="2199" y="1261"/>
                  </a:cubicBezTo>
                  <a:cubicBezTo>
                    <a:pt x="2200" y="1261"/>
                    <a:pt x="2201" y="1261"/>
                    <a:pt x="2202" y="1261"/>
                  </a:cubicBezTo>
                  <a:cubicBezTo>
                    <a:pt x="2355" y="1355"/>
                    <a:pt x="2507" y="1449"/>
                    <a:pt x="2661" y="1543"/>
                  </a:cubicBezTo>
                  <a:cubicBezTo>
                    <a:pt x="2661" y="1646"/>
                    <a:pt x="2662" y="1749"/>
                    <a:pt x="2664" y="1852"/>
                  </a:cubicBezTo>
                  <a:cubicBezTo>
                    <a:pt x="2635" y="1996"/>
                    <a:pt x="2563" y="2123"/>
                    <a:pt x="2473" y="2236"/>
                  </a:cubicBezTo>
                  <a:cubicBezTo>
                    <a:pt x="2316" y="2434"/>
                    <a:pt x="2083" y="2588"/>
                    <a:pt x="1832" y="2640"/>
                  </a:cubicBezTo>
                  <a:cubicBezTo>
                    <a:pt x="1765" y="2654"/>
                    <a:pt x="1700" y="2660"/>
                    <a:pt x="1637" y="2660"/>
                  </a:cubicBezTo>
                  <a:cubicBezTo>
                    <a:pt x="1145" y="2660"/>
                    <a:pt x="771" y="2264"/>
                    <a:pt x="691" y="1767"/>
                  </a:cubicBezTo>
                  <a:cubicBezTo>
                    <a:pt x="486" y="489"/>
                    <a:pt x="1942" y="343"/>
                    <a:pt x="2844" y="185"/>
                  </a:cubicBezTo>
                  <a:cubicBezTo>
                    <a:pt x="2898" y="175"/>
                    <a:pt x="2897" y="87"/>
                    <a:pt x="2844" y="77"/>
                  </a:cubicBezTo>
                  <a:cubicBezTo>
                    <a:pt x="2607" y="31"/>
                    <a:pt x="2343" y="1"/>
                    <a:pt x="2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7"/>
            <p:cNvSpPr/>
            <p:nvPr/>
          </p:nvSpPr>
          <p:spPr>
            <a:xfrm>
              <a:off x="5334725" y="1098075"/>
              <a:ext cx="416275" cy="9925"/>
            </a:xfrm>
            <a:custGeom>
              <a:avLst/>
              <a:gdLst/>
              <a:ahLst/>
              <a:cxnLst/>
              <a:rect l="l" t="t" r="r" b="b"/>
              <a:pathLst>
                <a:path w="16651" h="397" extrusionOk="0">
                  <a:moveTo>
                    <a:pt x="1" y="1"/>
                  </a:moveTo>
                  <a:lnTo>
                    <a:pt x="1" y="397"/>
                  </a:lnTo>
                  <a:lnTo>
                    <a:pt x="16651" y="218"/>
                  </a:lnTo>
                  <a:lnTo>
                    <a:pt x="16651" y="179"/>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6239525" y="1046975"/>
              <a:ext cx="69825" cy="61825"/>
            </a:xfrm>
            <a:custGeom>
              <a:avLst/>
              <a:gdLst/>
              <a:ahLst/>
              <a:cxnLst/>
              <a:rect l="l" t="t" r="r" b="b"/>
              <a:pathLst>
                <a:path w="2793" h="2473" extrusionOk="0">
                  <a:moveTo>
                    <a:pt x="1408" y="0"/>
                  </a:moveTo>
                  <a:cubicBezTo>
                    <a:pt x="1365" y="0"/>
                    <a:pt x="1322" y="2"/>
                    <a:pt x="1277" y="7"/>
                  </a:cubicBezTo>
                  <a:cubicBezTo>
                    <a:pt x="1227" y="12"/>
                    <a:pt x="1225" y="82"/>
                    <a:pt x="1277" y="86"/>
                  </a:cubicBezTo>
                  <a:cubicBezTo>
                    <a:pt x="2159" y="158"/>
                    <a:pt x="2527" y="1331"/>
                    <a:pt x="1719" y="1792"/>
                  </a:cubicBezTo>
                  <a:cubicBezTo>
                    <a:pt x="1455" y="1943"/>
                    <a:pt x="1133" y="1999"/>
                    <a:pt x="832" y="2028"/>
                  </a:cubicBezTo>
                  <a:cubicBezTo>
                    <a:pt x="578" y="2054"/>
                    <a:pt x="316" y="2002"/>
                    <a:pt x="89" y="2131"/>
                  </a:cubicBezTo>
                  <a:cubicBezTo>
                    <a:pt x="0" y="2182"/>
                    <a:pt x="10" y="2303"/>
                    <a:pt x="89" y="2355"/>
                  </a:cubicBezTo>
                  <a:cubicBezTo>
                    <a:pt x="219" y="2441"/>
                    <a:pt x="395" y="2472"/>
                    <a:pt x="583" y="2472"/>
                  </a:cubicBezTo>
                  <a:cubicBezTo>
                    <a:pt x="894" y="2472"/>
                    <a:pt x="1238" y="2386"/>
                    <a:pt x="1473" y="2316"/>
                  </a:cubicBezTo>
                  <a:cubicBezTo>
                    <a:pt x="1885" y="2192"/>
                    <a:pt x="2264" y="1963"/>
                    <a:pt x="2444" y="1557"/>
                  </a:cubicBezTo>
                  <a:cubicBezTo>
                    <a:pt x="2792" y="772"/>
                    <a:pt x="2218" y="0"/>
                    <a:pt x="1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7"/>
            <p:cNvSpPr/>
            <p:nvPr/>
          </p:nvSpPr>
          <p:spPr>
            <a:xfrm>
              <a:off x="6233500" y="1101875"/>
              <a:ext cx="79725" cy="78275"/>
            </a:xfrm>
            <a:custGeom>
              <a:avLst/>
              <a:gdLst/>
              <a:ahLst/>
              <a:cxnLst/>
              <a:rect l="l" t="t" r="r" b="b"/>
              <a:pathLst>
                <a:path w="3189" h="3131" extrusionOk="0">
                  <a:moveTo>
                    <a:pt x="1105" y="0"/>
                  </a:moveTo>
                  <a:cubicBezTo>
                    <a:pt x="839" y="0"/>
                    <a:pt x="576" y="31"/>
                    <a:pt x="338" y="77"/>
                  </a:cubicBezTo>
                  <a:cubicBezTo>
                    <a:pt x="284" y="87"/>
                    <a:pt x="283" y="175"/>
                    <a:pt x="338" y="185"/>
                  </a:cubicBezTo>
                  <a:cubicBezTo>
                    <a:pt x="1240" y="343"/>
                    <a:pt x="2695" y="490"/>
                    <a:pt x="2489" y="1767"/>
                  </a:cubicBezTo>
                  <a:cubicBezTo>
                    <a:pt x="2411" y="2253"/>
                    <a:pt x="2051" y="2658"/>
                    <a:pt x="1558" y="2658"/>
                  </a:cubicBezTo>
                  <a:cubicBezTo>
                    <a:pt x="1522" y="2658"/>
                    <a:pt x="1485" y="2656"/>
                    <a:pt x="1448" y="2652"/>
                  </a:cubicBezTo>
                  <a:cubicBezTo>
                    <a:pt x="1197" y="2622"/>
                    <a:pt x="948" y="2498"/>
                    <a:pt x="770" y="2314"/>
                  </a:cubicBezTo>
                  <a:cubicBezTo>
                    <a:pt x="518" y="2051"/>
                    <a:pt x="252" y="1259"/>
                    <a:pt x="947" y="1259"/>
                  </a:cubicBezTo>
                  <a:cubicBezTo>
                    <a:pt x="957" y="1259"/>
                    <a:pt x="968" y="1260"/>
                    <a:pt x="979" y="1260"/>
                  </a:cubicBezTo>
                  <a:cubicBezTo>
                    <a:pt x="980" y="1260"/>
                    <a:pt x="982" y="1260"/>
                    <a:pt x="983" y="1260"/>
                  </a:cubicBezTo>
                  <a:cubicBezTo>
                    <a:pt x="1077" y="1260"/>
                    <a:pt x="1119" y="1139"/>
                    <a:pt x="1056" y="1075"/>
                  </a:cubicBezTo>
                  <a:cubicBezTo>
                    <a:pt x="950" y="965"/>
                    <a:pt x="819" y="912"/>
                    <a:pt x="688" y="912"/>
                  </a:cubicBezTo>
                  <a:cubicBezTo>
                    <a:pt x="535" y="912"/>
                    <a:pt x="381" y="985"/>
                    <a:pt x="265" y="1123"/>
                  </a:cubicBezTo>
                  <a:cubicBezTo>
                    <a:pt x="0" y="1435"/>
                    <a:pt x="26" y="1919"/>
                    <a:pt x="193" y="2270"/>
                  </a:cubicBezTo>
                  <a:cubicBezTo>
                    <a:pt x="440" y="2789"/>
                    <a:pt x="1011" y="3130"/>
                    <a:pt x="1578" y="3130"/>
                  </a:cubicBezTo>
                  <a:cubicBezTo>
                    <a:pt x="1802" y="3130"/>
                    <a:pt x="2026" y="3077"/>
                    <a:pt x="2228" y="2959"/>
                  </a:cubicBezTo>
                  <a:cubicBezTo>
                    <a:pt x="2950" y="2541"/>
                    <a:pt x="3189" y="1501"/>
                    <a:pt x="2781" y="783"/>
                  </a:cubicBezTo>
                  <a:cubicBezTo>
                    <a:pt x="2443" y="188"/>
                    <a:pt x="1767" y="0"/>
                    <a:pt x="1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7"/>
            <p:cNvSpPr/>
            <p:nvPr/>
          </p:nvSpPr>
          <p:spPr>
            <a:xfrm>
              <a:off x="5854250" y="1098075"/>
              <a:ext cx="416275" cy="9925"/>
            </a:xfrm>
            <a:custGeom>
              <a:avLst/>
              <a:gdLst/>
              <a:ahLst/>
              <a:cxnLst/>
              <a:rect l="l" t="t" r="r" b="b"/>
              <a:pathLst>
                <a:path w="16651" h="397" extrusionOk="0">
                  <a:moveTo>
                    <a:pt x="16651" y="1"/>
                  </a:moveTo>
                  <a:lnTo>
                    <a:pt x="0" y="179"/>
                  </a:lnTo>
                  <a:lnTo>
                    <a:pt x="0" y="218"/>
                  </a:lnTo>
                  <a:lnTo>
                    <a:pt x="16651" y="397"/>
                  </a:lnTo>
                  <a:lnTo>
                    <a:pt x="166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780850" y="1082100"/>
              <a:ext cx="46800" cy="36300"/>
            </a:xfrm>
            <a:custGeom>
              <a:avLst/>
              <a:gdLst/>
              <a:ahLst/>
              <a:cxnLst/>
              <a:rect l="l" t="t" r="r" b="b"/>
              <a:pathLst>
                <a:path w="1872" h="1452" extrusionOk="0">
                  <a:moveTo>
                    <a:pt x="936" y="0"/>
                  </a:moveTo>
                  <a:cubicBezTo>
                    <a:pt x="2" y="0"/>
                    <a:pt x="1" y="1452"/>
                    <a:pt x="936" y="1452"/>
                  </a:cubicBezTo>
                  <a:cubicBezTo>
                    <a:pt x="1871" y="1452"/>
                    <a:pt x="1872" y="0"/>
                    <a:pt x="9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57"/>
          <p:cNvGrpSpPr/>
          <p:nvPr/>
        </p:nvGrpSpPr>
        <p:grpSpPr>
          <a:xfrm>
            <a:off x="6045233" y="4138121"/>
            <a:ext cx="2050471" cy="250294"/>
            <a:chOff x="4166300" y="861450"/>
            <a:chExt cx="1007850" cy="123025"/>
          </a:xfrm>
        </p:grpSpPr>
        <p:sp>
          <p:nvSpPr>
            <p:cNvPr id="1094" name="Google Shape;1094;p57"/>
            <p:cNvSpPr/>
            <p:nvPr/>
          </p:nvSpPr>
          <p:spPr>
            <a:xfrm>
              <a:off x="4187425" y="919775"/>
              <a:ext cx="410250" cy="6850"/>
            </a:xfrm>
            <a:custGeom>
              <a:avLst/>
              <a:gdLst/>
              <a:ahLst/>
              <a:cxnLst/>
              <a:rect l="l" t="t" r="r" b="b"/>
              <a:pathLst>
                <a:path w="16410" h="274" extrusionOk="0">
                  <a:moveTo>
                    <a:pt x="609" y="128"/>
                  </a:moveTo>
                  <a:cubicBezTo>
                    <a:pt x="411" y="128"/>
                    <a:pt x="220" y="139"/>
                    <a:pt x="42" y="167"/>
                  </a:cubicBezTo>
                  <a:lnTo>
                    <a:pt x="42" y="167"/>
                  </a:lnTo>
                  <a:cubicBezTo>
                    <a:pt x="31" y="165"/>
                    <a:pt x="20" y="163"/>
                    <a:pt x="9" y="162"/>
                  </a:cubicBezTo>
                  <a:cubicBezTo>
                    <a:pt x="9" y="161"/>
                    <a:pt x="8" y="161"/>
                    <a:pt x="8" y="161"/>
                  </a:cubicBezTo>
                  <a:cubicBezTo>
                    <a:pt x="0" y="161"/>
                    <a:pt x="0" y="172"/>
                    <a:pt x="8" y="172"/>
                  </a:cubicBezTo>
                  <a:cubicBezTo>
                    <a:pt x="8" y="172"/>
                    <a:pt x="9" y="172"/>
                    <a:pt x="9" y="172"/>
                  </a:cubicBezTo>
                  <a:cubicBezTo>
                    <a:pt x="20" y="170"/>
                    <a:pt x="31" y="168"/>
                    <a:pt x="42" y="167"/>
                  </a:cubicBezTo>
                  <a:lnTo>
                    <a:pt x="42" y="167"/>
                  </a:lnTo>
                  <a:cubicBezTo>
                    <a:pt x="208" y="192"/>
                    <a:pt x="386" y="202"/>
                    <a:pt x="571" y="202"/>
                  </a:cubicBezTo>
                  <a:cubicBezTo>
                    <a:pt x="812" y="202"/>
                    <a:pt x="1065" y="185"/>
                    <a:pt x="1319" y="162"/>
                  </a:cubicBezTo>
                  <a:lnTo>
                    <a:pt x="1319" y="162"/>
                  </a:lnTo>
                  <a:cubicBezTo>
                    <a:pt x="1078" y="142"/>
                    <a:pt x="839" y="128"/>
                    <a:pt x="609" y="128"/>
                  </a:cubicBezTo>
                  <a:close/>
                  <a:moveTo>
                    <a:pt x="9708" y="1"/>
                  </a:moveTo>
                  <a:cubicBezTo>
                    <a:pt x="9219" y="1"/>
                    <a:pt x="8732" y="2"/>
                    <a:pt x="8244" y="4"/>
                  </a:cubicBezTo>
                  <a:cubicBezTo>
                    <a:pt x="6395" y="13"/>
                    <a:pt x="4548" y="26"/>
                    <a:pt x="2700" y="51"/>
                  </a:cubicBezTo>
                  <a:cubicBezTo>
                    <a:pt x="2282" y="56"/>
                    <a:pt x="1798" y="119"/>
                    <a:pt x="1319" y="162"/>
                  </a:cubicBezTo>
                  <a:lnTo>
                    <a:pt x="1319" y="162"/>
                  </a:lnTo>
                  <a:cubicBezTo>
                    <a:pt x="1799" y="201"/>
                    <a:pt x="2283" y="261"/>
                    <a:pt x="2700" y="263"/>
                  </a:cubicBezTo>
                  <a:cubicBezTo>
                    <a:pt x="3809" y="270"/>
                    <a:pt x="4917" y="273"/>
                    <a:pt x="6026" y="273"/>
                  </a:cubicBezTo>
                  <a:cubicBezTo>
                    <a:pt x="6765" y="273"/>
                    <a:pt x="7505" y="272"/>
                    <a:pt x="8244" y="270"/>
                  </a:cubicBezTo>
                  <a:cubicBezTo>
                    <a:pt x="10921" y="262"/>
                    <a:pt x="13615" y="215"/>
                    <a:pt x="16284" y="205"/>
                  </a:cubicBezTo>
                  <a:cubicBezTo>
                    <a:pt x="16409" y="205"/>
                    <a:pt x="16409" y="10"/>
                    <a:pt x="16284" y="10"/>
                  </a:cubicBezTo>
                  <a:cubicBezTo>
                    <a:pt x="15890" y="12"/>
                    <a:pt x="15496" y="12"/>
                    <a:pt x="15102" y="12"/>
                  </a:cubicBezTo>
                  <a:cubicBezTo>
                    <a:pt x="13308" y="12"/>
                    <a:pt x="11506" y="1"/>
                    <a:pt x="9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a:off x="4166300" y="908325"/>
              <a:ext cx="64775" cy="30225"/>
            </a:xfrm>
            <a:custGeom>
              <a:avLst/>
              <a:gdLst/>
              <a:ahLst/>
              <a:cxnLst/>
              <a:rect l="l" t="t" r="r" b="b"/>
              <a:pathLst>
                <a:path w="2591" h="1209" extrusionOk="0">
                  <a:moveTo>
                    <a:pt x="1241" y="201"/>
                  </a:moveTo>
                  <a:cubicBezTo>
                    <a:pt x="1290" y="201"/>
                    <a:pt x="1340" y="204"/>
                    <a:pt x="1390" y="210"/>
                  </a:cubicBezTo>
                  <a:cubicBezTo>
                    <a:pt x="1730" y="255"/>
                    <a:pt x="2100" y="408"/>
                    <a:pt x="2411" y="549"/>
                  </a:cubicBezTo>
                  <a:lnTo>
                    <a:pt x="2411" y="549"/>
                  </a:lnTo>
                  <a:cubicBezTo>
                    <a:pt x="2138" y="829"/>
                    <a:pt x="1744" y="975"/>
                    <a:pt x="1354" y="975"/>
                  </a:cubicBezTo>
                  <a:cubicBezTo>
                    <a:pt x="962" y="975"/>
                    <a:pt x="575" y="828"/>
                    <a:pt x="318" y="523"/>
                  </a:cubicBezTo>
                  <a:lnTo>
                    <a:pt x="318" y="523"/>
                  </a:lnTo>
                  <a:cubicBezTo>
                    <a:pt x="595" y="340"/>
                    <a:pt x="910" y="201"/>
                    <a:pt x="1241" y="201"/>
                  </a:cubicBezTo>
                  <a:close/>
                  <a:moveTo>
                    <a:pt x="1279" y="0"/>
                  </a:moveTo>
                  <a:cubicBezTo>
                    <a:pt x="868" y="0"/>
                    <a:pt x="458" y="128"/>
                    <a:pt x="83" y="389"/>
                  </a:cubicBezTo>
                  <a:cubicBezTo>
                    <a:pt x="32" y="424"/>
                    <a:pt x="1" y="497"/>
                    <a:pt x="40" y="556"/>
                  </a:cubicBezTo>
                  <a:cubicBezTo>
                    <a:pt x="324" y="982"/>
                    <a:pt x="840" y="1209"/>
                    <a:pt x="1347" y="1209"/>
                  </a:cubicBezTo>
                  <a:cubicBezTo>
                    <a:pt x="1840" y="1209"/>
                    <a:pt x="2324" y="994"/>
                    <a:pt x="2579" y="539"/>
                  </a:cubicBezTo>
                  <a:cubicBezTo>
                    <a:pt x="2590" y="520"/>
                    <a:pt x="2588" y="500"/>
                    <a:pt x="2580" y="483"/>
                  </a:cubicBezTo>
                  <a:lnTo>
                    <a:pt x="2580" y="483"/>
                  </a:lnTo>
                  <a:cubicBezTo>
                    <a:pt x="2578" y="459"/>
                    <a:pt x="2565" y="434"/>
                    <a:pt x="2538" y="415"/>
                  </a:cubicBezTo>
                  <a:cubicBezTo>
                    <a:pt x="2142" y="140"/>
                    <a:pt x="1710" y="0"/>
                    <a:pt x="1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a:off x="4203625" y="861450"/>
              <a:ext cx="45925" cy="60550"/>
            </a:xfrm>
            <a:custGeom>
              <a:avLst/>
              <a:gdLst/>
              <a:ahLst/>
              <a:cxnLst/>
              <a:rect l="l" t="t" r="r" b="b"/>
              <a:pathLst>
                <a:path w="1837" h="2422" extrusionOk="0">
                  <a:moveTo>
                    <a:pt x="730" y="296"/>
                  </a:moveTo>
                  <a:cubicBezTo>
                    <a:pt x="1071" y="544"/>
                    <a:pt x="1358" y="882"/>
                    <a:pt x="1417" y="1314"/>
                  </a:cubicBezTo>
                  <a:cubicBezTo>
                    <a:pt x="1460" y="1625"/>
                    <a:pt x="1452" y="1954"/>
                    <a:pt x="1431" y="2267"/>
                  </a:cubicBezTo>
                  <a:lnTo>
                    <a:pt x="1431" y="2267"/>
                  </a:lnTo>
                  <a:cubicBezTo>
                    <a:pt x="704" y="1951"/>
                    <a:pt x="348" y="991"/>
                    <a:pt x="730" y="296"/>
                  </a:cubicBezTo>
                  <a:close/>
                  <a:moveTo>
                    <a:pt x="699" y="0"/>
                  </a:moveTo>
                  <a:cubicBezTo>
                    <a:pt x="656" y="0"/>
                    <a:pt x="614" y="27"/>
                    <a:pt x="589" y="62"/>
                  </a:cubicBezTo>
                  <a:cubicBezTo>
                    <a:pt x="1" y="872"/>
                    <a:pt x="466" y="2260"/>
                    <a:pt x="1494" y="2420"/>
                  </a:cubicBezTo>
                  <a:cubicBezTo>
                    <a:pt x="1498" y="2421"/>
                    <a:pt x="1502" y="2421"/>
                    <a:pt x="1506" y="2421"/>
                  </a:cubicBezTo>
                  <a:cubicBezTo>
                    <a:pt x="1525" y="2421"/>
                    <a:pt x="1541" y="2414"/>
                    <a:pt x="1551" y="2403"/>
                  </a:cubicBezTo>
                  <a:lnTo>
                    <a:pt x="1551" y="2403"/>
                  </a:lnTo>
                  <a:cubicBezTo>
                    <a:pt x="1574" y="2393"/>
                    <a:pt x="1593" y="2375"/>
                    <a:pt x="1600" y="2347"/>
                  </a:cubicBezTo>
                  <a:cubicBezTo>
                    <a:pt x="1837" y="1422"/>
                    <a:pt x="1539" y="554"/>
                    <a:pt x="755" y="17"/>
                  </a:cubicBezTo>
                  <a:cubicBezTo>
                    <a:pt x="737" y="5"/>
                    <a:pt x="718"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a:off x="4203625" y="923900"/>
              <a:ext cx="45925" cy="60575"/>
            </a:xfrm>
            <a:custGeom>
              <a:avLst/>
              <a:gdLst/>
              <a:ahLst/>
              <a:cxnLst/>
              <a:rect l="l" t="t" r="r" b="b"/>
              <a:pathLst>
                <a:path w="1837" h="2423" extrusionOk="0">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7" y="1869"/>
                    <a:pt x="1837" y="1001"/>
                    <a:pt x="1598" y="75"/>
                  </a:cubicBezTo>
                  <a:cubicBezTo>
                    <a:pt x="1592" y="48"/>
                    <a:pt x="1574" y="30"/>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a:off x="4223650" y="883000"/>
              <a:ext cx="15825" cy="34700"/>
            </a:xfrm>
            <a:custGeom>
              <a:avLst/>
              <a:gdLst/>
              <a:ahLst/>
              <a:cxnLst/>
              <a:rect l="l" t="t" r="r" b="b"/>
              <a:pathLst>
                <a:path w="633" h="1388" extrusionOk="0">
                  <a:moveTo>
                    <a:pt x="27" y="0"/>
                  </a:moveTo>
                  <a:cubicBezTo>
                    <a:pt x="14" y="0"/>
                    <a:pt x="1" y="16"/>
                    <a:pt x="8" y="32"/>
                  </a:cubicBezTo>
                  <a:cubicBezTo>
                    <a:pt x="198" y="470"/>
                    <a:pt x="341" y="963"/>
                    <a:pt x="581" y="1375"/>
                  </a:cubicBezTo>
                  <a:cubicBezTo>
                    <a:pt x="586" y="1383"/>
                    <a:pt x="594" y="1387"/>
                    <a:pt x="602" y="1387"/>
                  </a:cubicBezTo>
                  <a:cubicBezTo>
                    <a:pt x="617" y="1387"/>
                    <a:pt x="632" y="1373"/>
                    <a:pt x="628" y="1355"/>
                  </a:cubicBezTo>
                  <a:cubicBezTo>
                    <a:pt x="528" y="894"/>
                    <a:pt x="258" y="427"/>
                    <a:pt x="43" y="12"/>
                  </a:cubicBezTo>
                  <a:cubicBezTo>
                    <a:pt x="39" y="4"/>
                    <a:pt x="33"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7"/>
            <p:cNvSpPr/>
            <p:nvPr/>
          </p:nvSpPr>
          <p:spPr>
            <a:xfrm>
              <a:off x="4227150" y="926875"/>
              <a:ext cx="11475" cy="30450"/>
            </a:xfrm>
            <a:custGeom>
              <a:avLst/>
              <a:gdLst/>
              <a:ahLst/>
              <a:cxnLst/>
              <a:rect l="l" t="t" r="r" b="b"/>
              <a:pathLst>
                <a:path w="459" h="1218" extrusionOk="0">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7"/>
            <p:cNvSpPr/>
            <p:nvPr/>
          </p:nvSpPr>
          <p:spPr>
            <a:xfrm>
              <a:off x="4266775" y="861450"/>
              <a:ext cx="45875" cy="60550"/>
            </a:xfrm>
            <a:custGeom>
              <a:avLst/>
              <a:gdLst/>
              <a:ahLst/>
              <a:cxnLst/>
              <a:rect l="l" t="t" r="r" b="b"/>
              <a:pathLst>
                <a:path w="1835" h="2422" extrusionOk="0">
                  <a:moveTo>
                    <a:pt x="728" y="296"/>
                  </a:moveTo>
                  <a:cubicBezTo>
                    <a:pt x="1069" y="544"/>
                    <a:pt x="1357" y="882"/>
                    <a:pt x="1417" y="1314"/>
                  </a:cubicBezTo>
                  <a:cubicBezTo>
                    <a:pt x="1458" y="1625"/>
                    <a:pt x="1450" y="1954"/>
                    <a:pt x="1429" y="2267"/>
                  </a:cubicBezTo>
                  <a:lnTo>
                    <a:pt x="1429" y="2267"/>
                  </a:lnTo>
                  <a:cubicBezTo>
                    <a:pt x="702" y="1951"/>
                    <a:pt x="346" y="991"/>
                    <a:pt x="728" y="296"/>
                  </a:cubicBezTo>
                  <a:close/>
                  <a:moveTo>
                    <a:pt x="697" y="0"/>
                  </a:moveTo>
                  <a:cubicBezTo>
                    <a:pt x="655" y="0"/>
                    <a:pt x="612" y="27"/>
                    <a:pt x="587" y="62"/>
                  </a:cubicBezTo>
                  <a:cubicBezTo>
                    <a:pt x="0" y="872"/>
                    <a:pt x="464"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7" y="554"/>
                    <a:pt x="753" y="17"/>
                  </a:cubicBezTo>
                  <a:cubicBezTo>
                    <a:pt x="736" y="5"/>
                    <a:pt x="717"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4266725" y="923900"/>
              <a:ext cx="45925" cy="60575"/>
            </a:xfrm>
            <a:custGeom>
              <a:avLst/>
              <a:gdLst/>
              <a:ahLst/>
              <a:cxnLst/>
              <a:rect l="l" t="t" r="r" b="b"/>
              <a:pathLst>
                <a:path w="1837" h="2423" extrusionOk="0">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9" y="1869"/>
                    <a:pt x="1837" y="1001"/>
                    <a:pt x="1600" y="75"/>
                  </a:cubicBezTo>
                  <a:cubicBezTo>
                    <a:pt x="1593" y="47"/>
                    <a:pt x="1574" y="29"/>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4286750" y="883000"/>
              <a:ext cx="15825" cy="34700"/>
            </a:xfrm>
            <a:custGeom>
              <a:avLst/>
              <a:gdLst/>
              <a:ahLst/>
              <a:cxnLst/>
              <a:rect l="l" t="t" r="r" b="b"/>
              <a:pathLst>
                <a:path w="633" h="1388" extrusionOk="0">
                  <a:moveTo>
                    <a:pt x="28" y="0"/>
                  </a:moveTo>
                  <a:cubicBezTo>
                    <a:pt x="14" y="0"/>
                    <a:pt x="1" y="16"/>
                    <a:pt x="8" y="32"/>
                  </a:cubicBezTo>
                  <a:cubicBezTo>
                    <a:pt x="198" y="470"/>
                    <a:pt x="341" y="963"/>
                    <a:pt x="582" y="1375"/>
                  </a:cubicBezTo>
                  <a:cubicBezTo>
                    <a:pt x="587" y="1383"/>
                    <a:pt x="595" y="1387"/>
                    <a:pt x="603" y="1387"/>
                  </a:cubicBezTo>
                  <a:cubicBezTo>
                    <a:pt x="617" y="1387"/>
                    <a:pt x="632" y="1373"/>
                    <a:pt x="628"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4290250" y="926875"/>
              <a:ext cx="11475" cy="30450"/>
            </a:xfrm>
            <a:custGeom>
              <a:avLst/>
              <a:gdLst/>
              <a:ahLst/>
              <a:cxnLst/>
              <a:rect l="l" t="t" r="r" b="b"/>
              <a:pathLst>
                <a:path w="459" h="1218" extrusionOk="0">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4329875" y="861450"/>
              <a:ext cx="45875" cy="60550"/>
            </a:xfrm>
            <a:custGeom>
              <a:avLst/>
              <a:gdLst/>
              <a:ahLst/>
              <a:cxnLst/>
              <a:rect l="l" t="t" r="r" b="b"/>
              <a:pathLst>
                <a:path w="1835" h="2422" extrusionOk="0">
                  <a:moveTo>
                    <a:pt x="728" y="296"/>
                  </a:moveTo>
                  <a:cubicBezTo>
                    <a:pt x="1069" y="544"/>
                    <a:pt x="1357" y="882"/>
                    <a:pt x="1417" y="1314"/>
                  </a:cubicBezTo>
                  <a:cubicBezTo>
                    <a:pt x="1458" y="1625"/>
                    <a:pt x="1450" y="1954"/>
                    <a:pt x="1429" y="2267"/>
                  </a:cubicBezTo>
                  <a:lnTo>
                    <a:pt x="1429" y="2267"/>
                  </a:lnTo>
                  <a:cubicBezTo>
                    <a:pt x="702" y="1950"/>
                    <a:pt x="346" y="991"/>
                    <a:pt x="728" y="296"/>
                  </a:cubicBezTo>
                  <a:close/>
                  <a:moveTo>
                    <a:pt x="697" y="0"/>
                  </a:moveTo>
                  <a:cubicBezTo>
                    <a:pt x="655" y="0"/>
                    <a:pt x="612" y="27"/>
                    <a:pt x="587" y="62"/>
                  </a:cubicBezTo>
                  <a:cubicBezTo>
                    <a:pt x="0" y="872"/>
                    <a:pt x="464"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6" y="554"/>
                    <a:pt x="753" y="17"/>
                  </a:cubicBezTo>
                  <a:cubicBezTo>
                    <a:pt x="736" y="5"/>
                    <a:pt x="717"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4329825" y="923900"/>
              <a:ext cx="45925" cy="60575"/>
            </a:xfrm>
            <a:custGeom>
              <a:avLst/>
              <a:gdLst/>
              <a:ahLst/>
              <a:cxnLst/>
              <a:rect l="l" t="t" r="r" b="b"/>
              <a:pathLst>
                <a:path w="1837" h="2423" extrusionOk="0">
                  <a:moveTo>
                    <a:pt x="1431" y="156"/>
                  </a:moveTo>
                  <a:cubicBezTo>
                    <a:pt x="1453" y="467"/>
                    <a:pt x="1465" y="803"/>
                    <a:pt x="1419" y="1109"/>
                  </a:cubicBezTo>
                  <a:cubicBezTo>
                    <a:pt x="1352" y="1546"/>
                    <a:pt x="1075" y="1877"/>
                    <a:pt x="731" y="2127"/>
                  </a:cubicBezTo>
                  <a:lnTo>
                    <a:pt x="731" y="2127"/>
                  </a:lnTo>
                  <a:cubicBezTo>
                    <a:pt x="348" y="1433"/>
                    <a:pt x="702" y="473"/>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8" y="1869"/>
                    <a:pt x="1837" y="1001"/>
                    <a:pt x="1600" y="75"/>
                  </a:cubicBezTo>
                  <a:cubicBezTo>
                    <a:pt x="1593" y="47"/>
                    <a:pt x="1574" y="29"/>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4349850" y="883000"/>
              <a:ext cx="15825" cy="34700"/>
            </a:xfrm>
            <a:custGeom>
              <a:avLst/>
              <a:gdLst/>
              <a:ahLst/>
              <a:cxnLst/>
              <a:rect l="l" t="t" r="r" b="b"/>
              <a:pathLst>
                <a:path w="633" h="1388" extrusionOk="0">
                  <a:moveTo>
                    <a:pt x="28" y="0"/>
                  </a:moveTo>
                  <a:cubicBezTo>
                    <a:pt x="14" y="0"/>
                    <a:pt x="1" y="16"/>
                    <a:pt x="8" y="32"/>
                  </a:cubicBezTo>
                  <a:cubicBezTo>
                    <a:pt x="198" y="470"/>
                    <a:pt x="343" y="963"/>
                    <a:pt x="582" y="1375"/>
                  </a:cubicBezTo>
                  <a:cubicBezTo>
                    <a:pt x="587" y="1383"/>
                    <a:pt x="595" y="1387"/>
                    <a:pt x="603" y="1387"/>
                  </a:cubicBezTo>
                  <a:cubicBezTo>
                    <a:pt x="617" y="1387"/>
                    <a:pt x="633" y="1373"/>
                    <a:pt x="629"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4353350" y="926875"/>
              <a:ext cx="11475" cy="30450"/>
            </a:xfrm>
            <a:custGeom>
              <a:avLst/>
              <a:gdLst/>
              <a:ahLst/>
              <a:cxnLst/>
              <a:rect l="l" t="t" r="r" b="b"/>
              <a:pathLst>
                <a:path w="459" h="1218" extrusionOk="0">
                  <a:moveTo>
                    <a:pt x="431" y="1"/>
                  </a:moveTo>
                  <a:cubicBezTo>
                    <a:pt x="420" y="1"/>
                    <a:pt x="410" y="6"/>
                    <a:pt x="405" y="18"/>
                  </a:cubicBezTo>
                  <a:cubicBezTo>
                    <a:pt x="255" y="401"/>
                    <a:pt x="114" y="807"/>
                    <a:pt x="3" y="1203"/>
                  </a:cubicBezTo>
                  <a:cubicBezTo>
                    <a:pt x="1" y="1211"/>
                    <a:pt x="8" y="1218"/>
                    <a:pt x="15" y="1218"/>
                  </a:cubicBezTo>
                  <a:cubicBezTo>
                    <a:pt x="19" y="1218"/>
                    <a:pt x="22" y="1216"/>
                    <a:pt x="24" y="1212"/>
                  </a:cubicBezTo>
                  <a:cubicBezTo>
                    <a:pt x="218" y="852"/>
                    <a:pt x="368" y="431"/>
                    <a:pt x="454" y="31"/>
                  </a:cubicBezTo>
                  <a:cubicBezTo>
                    <a:pt x="459" y="12"/>
                    <a:pt x="445" y="1"/>
                    <a:pt x="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4392975" y="861450"/>
              <a:ext cx="45875" cy="60550"/>
            </a:xfrm>
            <a:custGeom>
              <a:avLst/>
              <a:gdLst/>
              <a:ahLst/>
              <a:cxnLst/>
              <a:rect l="l" t="t" r="r" b="b"/>
              <a:pathLst>
                <a:path w="1835" h="2422" extrusionOk="0">
                  <a:moveTo>
                    <a:pt x="728" y="296"/>
                  </a:moveTo>
                  <a:cubicBezTo>
                    <a:pt x="1070" y="544"/>
                    <a:pt x="1357" y="882"/>
                    <a:pt x="1417" y="1314"/>
                  </a:cubicBezTo>
                  <a:cubicBezTo>
                    <a:pt x="1460" y="1625"/>
                    <a:pt x="1450" y="1954"/>
                    <a:pt x="1429" y="2267"/>
                  </a:cubicBezTo>
                  <a:lnTo>
                    <a:pt x="1429" y="2267"/>
                  </a:lnTo>
                  <a:cubicBezTo>
                    <a:pt x="702" y="1950"/>
                    <a:pt x="347" y="991"/>
                    <a:pt x="728"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4392975" y="923900"/>
              <a:ext cx="45875" cy="60575"/>
            </a:xfrm>
            <a:custGeom>
              <a:avLst/>
              <a:gdLst/>
              <a:ahLst/>
              <a:cxnLst/>
              <a:rect l="l" t="t" r="r" b="b"/>
              <a:pathLst>
                <a:path w="1835" h="2423" extrusionOk="0">
                  <a:moveTo>
                    <a:pt x="1429" y="156"/>
                  </a:moveTo>
                  <a:cubicBezTo>
                    <a:pt x="1451" y="467"/>
                    <a:pt x="1463" y="803"/>
                    <a:pt x="1417" y="1109"/>
                  </a:cubicBezTo>
                  <a:cubicBezTo>
                    <a:pt x="1350" y="1546"/>
                    <a:pt x="1073" y="1877"/>
                    <a:pt x="729" y="2127"/>
                  </a:cubicBezTo>
                  <a:lnTo>
                    <a:pt x="729" y="2127"/>
                  </a:lnTo>
                  <a:cubicBezTo>
                    <a:pt x="346" y="1433"/>
                    <a:pt x="700"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5" y="1001"/>
                    <a:pt x="1598" y="75"/>
                  </a:cubicBezTo>
                  <a:cubicBezTo>
                    <a:pt x="1591" y="47"/>
                    <a:pt x="1572" y="29"/>
                    <a:pt x="1549" y="20"/>
                  </a:cubicBezTo>
                  <a:lnTo>
                    <a:pt x="1549" y="20"/>
                  </a:lnTo>
                  <a:cubicBezTo>
                    <a:pt x="1539" y="8"/>
                    <a:pt x="1523"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7"/>
            <p:cNvSpPr/>
            <p:nvPr/>
          </p:nvSpPr>
          <p:spPr>
            <a:xfrm>
              <a:off x="4412975" y="883000"/>
              <a:ext cx="15825" cy="34700"/>
            </a:xfrm>
            <a:custGeom>
              <a:avLst/>
              <a:gdLst/>
              <a:ahLst/>
              <a:cxnLst/>
              <a:rect l="l" t="t" r="r" b="b"/>
              <a:pathLst>
                <a:path w="633" h="1388" extrusionOk="0">
                  <a:moveTo>
                    <a:pt x="27" y="0"/>
                  </a:moveTo>
                  <a:cubicBezTo>
                    <a:pt x="14" y="0"/>
                    <a:pt x="0" y="16"/>
                    <a:pt x="8" y="32"/>
                  </a:cubicBezTo>
                  <a:cubicBezTo>
                    <a:pt x="198" y="470"/>
                    <a:pt x="342" y="963"/>
                    <a:pt x="581" y="1375"/>
                  </a:cubicBezTo>
                  <a:cubicBezTo>
                    <a:pt x="587" y="1383"/>
                    <a:pt x="595" y="1387"/>
                    <a:pt x="602" y="1387"/>
                  </a:cubicBezTo>
                  <a:cubicBezTo>
                    <a:pt x="618" y="1387"/>
                    <a:pt x="633" y="1373"/>
                    <a:pt x="628" y="1355"/>
                  </a:cubicBezTo>
                  <a:cubicBezTo>
                    <a:pt x="527" y="894"/>
                    <a:pt x="258" y="427"/>
                    <a:pt x="43" y="12"/>
                  </a:cubicBezTo>
                  <a:cubicBezTo>
                    <a:pt x="40" y="4"/>
                    <a:pt x="33"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7"/>
            <p:cNvSpPr/>
            <p:nvPr/>
          </p:nvSpPr>
          <p:spPr>
            <a:xfrm>
              <a:off x="4416475" y="926875"/>
              <a:ext cx="11450" cy="30450"/>
            </a:xfrm>
            <a:custGeom>
              <a:avLst/>
              <a:gdLst/>
              <a:ahLst/>
              <a:cxnLst/>
              <a:rect l="l" t="t" r="r" b="b"/>
              <a:pathLst>
                <a:path w="458" h="1218" extrusionOk="0">
                  <a:moveTo>
                    <a:pt x="430" y="1"/>
                  </a:moveTo>
                  <a:cubicBezTo>
                    <a:pt x="420" y="1"/>
                    <a:pt x="410" y="6"/>
                    <a:pt x="405" y="18"/>
                  </a:cubicBezTo>
                  <a:cubicBezTo>
                    <a:pt x="254" y="401"/>
                    <a:pt x="113" y="807"/>
                    <a:pt x="2" y="1203"/>
                  </a:cubicBezTo>
                  <a:cubicBezTo>
                    <a:pt x="1" y="1211"/>
                    <a:pt x="8" y="1218"/>
                    <a:pt x="15" y="1218"/>
                  </a:cubicBezTo>
                  <a:cubicBezTo>
                    <a:pt x="19" y="1218"/>
                    <a:pt x="22" y="1216"/>
                    <a:pt x="24" y="1212"/>
                  </a:cubicBezTo>
                  <a:cubicBezTo>
                    <a:pt x="217" y="852"/>
                    <a:pt x="367" y="431"/>
                    <a:pt x="453"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4456075" y="861450"/>
              <a:ext cx="45875" cy="60550"/>
            </a:xfrm>
            <a:custGeom>
              <a:avLst/>
              <a:gdLst/>
              <a:ahLst/>
              <a:cxnLst/>
              <a:rect l="l" t="t" r="r" b="b"/>
              <a:pathLst>
                <a:path w="1835" h="2422" extrusionOk="0">
                  <a:moveTo>
                    <a:pt x="729" y="296"/>
                  </a:moveTo>
                  <a:cubicBezTo>
                    <a:pt x="1070" y="544"/>
                    <a:pt x="1357" y="882"/>
                    <a:pt x="1417"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4456075" y="923900"/>
              <a:ext cx="45925" cy="60575"/>
            </a:xfrm>
            <a:custGeom>
              <a:avLst/>
              <a:gdLst/>
              <a:ahLst/>
              <a:cxnLst/>
              <a:rect l="l" t="t" r="r" b="b"/>
              <a:pathLst>
                <a:path w="1837" h="2423" extrusionOk="0">
                  <a:moveTo>
                    <a:pt x="1429" y="156"/>
                  </a:moveTo>
                  <a:cubicBezTo>
                    <a:pt x="1451" y="467"/>
                    <a:pt x="1463" y="803"/>
                    <a:pt x="1417" y="1109"/>
                  </a:cubicBezTo>
                  <a:cubicBezTo>
                    <a:pt x="1351" y="1546"/>
                    <a:pt x="1074" y="1877"/>
                    <a:pt x="729" y="2127"/>
                  </a:cubicBezTo>
                  <a:lnTo>
                    <a:pt x="729" y="2127"/>
                  </a:lnTo>
                  <a:cubicBezTo>
                    <a:pt x="347" y="1433"/>
                    <a:pt x="701"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6" y="1001"/>
                    <a:pt x="1598" y="75"/>
                  </a:cubicBezTo>
                  <a:cubicBezTo>
                    <a:pt x="1591" y="47"/>
                    <a:pt x="1572" y="29"/>
                    <a:pt x="1550" y="20"/>
                  </a:cubicBezTo>
                  <a:lnTo>
                    <a:pt x="1550" y="20"/>
                  </a:lnTo>
                  <a:cubicBezTo>
                    <a:pt x="1539" y="9"/>
                    <a:pt x="1524"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4476075" y="883000"/>
              <a:ext cx="15825" cy="34700"/>
            </a:xfrm>
            <a:custGeom>
              <a:avLst/>
              <a:gdLst/>
              <a:ahLst/>
              <a:cxnLst/>
              <a:rect l="l" t="t" r="r" b="b"/>
              <a:pathLst>
                <a:path w="633" h="1388" extrusionOk="0">
                  <a:moveTo>
                    <a:pt x="27" y="0"/>
                  </a:moveTo>
                  <a:cubicBezTo>
                    <a:pt x="14" y="0"/>
                    <a:pt x="1" y="16"/>
                    <a:pt x="8" y="32"/>
                  </a:cubicBezTo>
                  <a:cubicBezTo>
                    <a:pt x="198" y="470"/>
                    <a:pt x="342" y="963"/>
                    <a:pt x="581" y="1375"/>
                  </a:cubicBezTo>
                  <a:cubicBezTo>
                    <a:pt x="587" y="1383"/>
                    <a:pt x="595" y="1387"/>
                    <a:pt x="602" y="1387"/>
                  </a:cubicBezTo>
                  <a:cubicBezTo>
                    <a:pt x="618" y="1387"/>
                    <a:pt x="633" y="1373"/>
                    <a:pt x="628" y="1355"/>
                  </a:cubicBezTo>
                  <a:cubicBezTo>
                    <a:pt x="528" y="894"/>
                    <a:pt x="258" y="427"/>
                    <a:pt x="43" y="12"/>
                  </a:cubicBezTo>
                  <a:cubicBezTo>
                    <a:pt x="39" y="4"/>
                    <a:pt x="34"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4479575" y="926875"/>
              <a:ext cx="11475" cy="30450"/>
            </a:xfrm>
            <a:custGeom>
              <a:avLst/>
              <a:gdLst/>
              <a:ahLst/>
              <a:cxnLst/>
              <a:rect l="l" t="t" r="r" b="b"/>
              <a:pathLst>
                <a:path w="459" h="1218" extrusionOk="0">
                  <a:moveTo>
                    <a:pt x="430" y="1"/>
                  </a:moveTo>
                  <a:cubicBezTo>
                    <a:pt x="420" y="1"/>
                    <a:pt x="410" y="6"/>
                    <a:pt x="405" y="18"/>
                  </a:cubicBezTo>
                  <a:cubicBezTo>
                    <a:pt x="255" y="401"/>
                    <a:pt x="113" y="807"/>
                    <a:pt x="4" y="1203"/>
                  </a:cubicBezTo>
                  <a:cubicBezTo>
                    <a:pt x="1" y="1211"/>
                    <a:pt x="8" y="1218"/>
                    <a:pt x="15" y="1218"/>
                  </a:cubicBezTo>
                  <a:cubicBezTo>
                    <a:pt x="19" y="1218"/>
                    <a:pt x="22" y="1216"/>
                    <a:pt x="24" y="1212"/>
                  </a:cubicBezTo>
                  <a:cubicBezTo>
                    <a:pt x="217"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4519175" y="861450"/>
              <a:ext cx="45925" cy="60550"/>
            </a:xfrm>
            <a:custGeom>
              <a:avLst/>
              <a:gdLst/>
              <a:ahLst/>
              <a:cxnLst/>
              <a:rect l="l" t="t" r="r" b="b"/>
              <a:pathLst>
                <a:path w="1837" h="2422" extrusionOk="0">
                  <a:moveTo>
                    <a:pt x="729" y="296"/>
                  </a:moveTo>
                  <a:lnTo>
                    <a:pt x="729" y="296"/>
                  </a:lnTo>
                  <a:cubicBezTo>
                    <a:pt x="1070" y="544"/>
                    <a:pt x="1357" y="882"/>
                    <a:pt x="1416"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9" y="2414"/>
                    <a:pt x="1550" y="2403"/>
                  </a:cubicBezTo>
                  <a:lnTo>
                    <a:pt x="1550" y="2403"/>
                  </a:lnTo>
                  <a:cubicBezTo>
                    <a:pt x="1572" y="2393"/>
                    <a:pt x="1591" y="2375"/>
                    <a:pt x="1598" y="2347"/>
                  </a:cubicBezTo>
                  <a:cubicBezTo>
                    <a:pt x="1836" y="1422"/>
                    <a:pt x="1536" y="554"/>
                    <a:pt x="755" y="17"/>
                  </a:cubicBezTo>
                  <a:cubicBezTo>
                    <a:pt x="736"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4519175" y="923900"/>
              <a:ext cx="45925" cy="60575"/>
            </a:xfrm>
            <a:custGeom>
              <a:avLst/>
              <a:gdLst/>
              <a:ahLst/>
              <a:cxnLst/>
              <a:rect l="l" t="t" r="r" b="b"/>
              <a:pathLst>
                <a:path w="1837" h="2423" extrusionOk="0">
                  <a:moveTo>
                    <a:pt x="1430" y="156"/>
                  </a:moveTo>
                  <a:cubicBezTo>
                    <a:pt x="1452" y="467"/>
                    <a:pt x="1463" y="803"/>
                    <a:pt x="1416" y="1109"/>
                  </a:cubicBezTo>
                  <a:cubicBezTo>
                    <a:pt x="1351" y="1546"/>
                    <a:pt x="1074" y="1877"/>
                    <a:pt x="730" y="2127"/>
                  </a:cubicBezTo>
                  <a:lnTo>
                    <a:pt x="730" y="2127"/>
                  </a:lnTo>
                  <a:cubicBezTo>
                    <a:pt x="347" y="1433"/>
                    <a:pt x="702" y="472"/>
                    <a:pt x="1430" y="156"/>
                  </a:cubicBezTo>
                  <a:close/>
                  <a:moveTo>
                    <a:pt x="1505" y="1"/>
                  </a:moveTo>
                  <a:cubicBezTo>
                    <a:pt x="1501" y="1"/>
                    <a:pt x="1497" y="1"/>
                    <a:pt x="1493" y="2"/>
                  </a:cubicBezTo>
                  <a:cubicBezTo>
                    <a:pt x="465" y="163"/>
                    <a:pt x="0" y="1551"/>
                    <a:pt x="588" y="2362"/>
                  </a:cubicBezTo>
                  <a:cubicBezTo>
                    <a:pt x="613" y="2396"/>
                    <a:pt x="655" y="2422"/>
                    <a:pt x="698" y="2422"/>
                  </a:cubicBezTo>
                  <a:cubicBezTo>
                    <a:pt x="717" y="2422"/>
                    <a:pt x="736" y="2417"/>
                    <a:pt x="755" y="2405"/>
                  </a:cubicBezTo>
                  <a:cubicBezTo>
                    <a:pt x="1538" y="1869"/>
                    <a:pt x="1836" y="1001"/>
                    <a:pt x="1599" y="75"/>
                  </a:cubicBezTo>
                  <a:cubicBezTo>
                    <a:pt x="1592" y="47"/>
                    <a:pt x="1573" y="29"/>
                    <a:pt x="1551" y="20"/>
                  </a:cubicBezTo>
                  <a:lnTo>
                    <a:pt x="1551" y="20"/>
                  </a:lnTo>
                  <a:cubicBezTo>
                    <a:pt x="1540" y="9"/>
                    <a:pt x="1524"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4539175" y="883000"/>
              <a:ext cx="15825" cy="34700"/>
            </a:xfrm>
            <a:custGeom>
              <a:avLst/>
              <a:gdLst/>
              <a:ahLst/>
              <a:cxnLst/>
              <a:rect l="l" t="t" r="r" b="b"/>
              <a:pathLst>
                <a:path w="633" h="1388" extrusionOk="0">
                  <a:moveTo>
                    <a:pt x="28" y="0"/>
                  </a:moveTo>
                  <a:cubicBezTo>
                    <a:pt x="14" y="0"/>
                    <a:pt x="1" y="16"/>
                    <a:pt x="8" y="32"/>
                  </a:cubicBezTo>
                  <a:cubicBezTo>
                    <a:pt x="198" y="470"/>
                    <a:pt x="342" y="963"/>
                    <a:pt x="583" y="1375"/>
                  </a:cubicBezTo>
                  <a:cubicBezTo>
                    <a:pt x="587" y="1383"/>
                    <a:pt x="595" y="1387"/>
                    <a:pt x="603" y="1387"/>
                  </a:cubicBezTo>
                  <a:cubicBezTo>
                    <a:pt x="618" y="1387"/>
                    <a:pt x="633" y="1373"/>
                    <a:pt x="628"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4542675" y="926875"/>
              <a:ext cx="11475" cy="30450"/>
            </a:xfrm>
            <a:custGeom>
              <a:avLst/>
              <a:gdLst/>
              <a:ahLst/>
              <a:cxnLst/>
              <a:rect l="l" t="t" r="r" b="b"/>
              <a:pathLst>
                <a:path w="459" h="1218" extrusionOk="0">
                  <a:moveTo>
                    <a:pt x="430" y="1"/>
                  </a:moveTo>
                  <a:cubicBezTo>
                    <a:pt x="420" y="1"/>
                    <a:pt x="410"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4742800" y="919775"/>
              <a:ext cx="410250" cy="6850"/>
            </a:xfrm>
            <a:custGeom>
              <a:avLst/>
              <a:gdLst/>
              <a:ahLst/>
              <a:cxnLst/>
              <a:rect l="l" t="t" r="r" b="b"/>
              <a:pathLst>
                <a:path w="16410" h="274" extrusionOk="0">
                  <a:moveTo>
                    <a:pt x="6703" y="1"/>
                  </a:moveTo>
                  <a:cubicBezTo>
                    <a:pt x="4905" y="1"/>
                    <a:pt x="3102" y="12"/>
                    <a:pt x="1309" y="12"/>
                  </a:cubicBezTo>
                  <a:cubicBezTo>
                    <a:pt x="915" y="12"/>
                    <a:pt x="520" y="12"/>
                    <a:pt x="127" y="10"/>
                  </a:cubicBezTo>
                  <a:cubicBezTo>
                    <a:pt x="2" y="10"/>
                    <a:pt x="0" y="205"/>
                    <a:pt x="127" y="205"/>
                  </a:cubicBezTo>
                  <a:cubicBezTo>
                    <a:pt x="2794" y="215"/>
                    <a:pt x="5490" y="262"/>
                    <a:pt x="8166" y="270"/>
                  </a:cubicBezTo>
                  <a:cubicBezTo>
                    <a:pt x="8906" y="272"/>
                    <a:pt x="9645" y="273"/>
                    <a:pt x="10384" y="273"/>
                  </a:cubicBezTo>
                  <a:cubicBezTo>
                    <a:pt x="11493" y="273"/>
                    <a:pt x="12601" y="270"/>
                    <a:pt x="13711" y="263"/>
                  </a:cubicBezTo>
                  <a:cubicBezTo>
                    <a:pt x="14128" y="261"/>
                    <a:pt x="14611" y="201"/>
                    <a:pt x="15091" y="162"/>
                  </a:cubicBezTo>
                  <a:lnTo>
                    <a:pt x="15091" y="162"/>
                  </a:lnTo>
                  <a:cubicBezTo>
                    <a:pt x="15345" y="185"/>
                    <a:pt x="15598" y="202"/>
                    <a:pt x="15839" y="202"/>
                  </a:cubicBezTo>
                  <a:cubicBezTo>
                    <a:pt x="16024" y="202"/>
                    <a:pt x="16202" y="192"/>
                    <a:pt x="16369" y="167"/>
                  </a:cubicBezTo>
                  <a:lnTo>
                    <a:pt x="16369" y="167"/>
                  </a:lnTo>
                  <a:cubicBezTo>
                    <a:pt x="16380" y="168"/>
                    <a:pt x="16391" y="170"/>
                    <a:pt x="16402" y="172"/>
                  </a:cubicBezTo>
                  <a:cubicBezTo>
                    <a:pt x="16402" y="172"/>
                    <a:pt x="16402" y="172"/>
                    <a:pt x="16403" y="172"/>
                  </a:cubicBezTo>
                  <a:cubicBezTo>
                    <a:pt x="16409" y="172"/>
                    <a:pt x="16409" y="161"/>
                    <a:pt x="16403" y="161"/>
                  </a:cubicBezTo>
                  <a:cubicBezTo>
                    <a:pt x="16402" y="161"/>
                    <a:pt x="16402" y="161"/>
                    <a:pt x="16402" y="162"/>
                  </a:cubicBezTo>
                  <a:cubicBezTo>
                    <a:pt x="16391" y="163"/>
                    <a:pt x="16380" y="165"/>
                    <a:pt x="16369" y="167"/>
                  </a:cubicBezTo>
                  <a:lnTo>
                    <a:pt x="16369" y="167"/>
                  </a:lnTo>
                  <a:cubicBezTo>
                    <a:pt x="16191" y="139"/>
                    <a:pt x="16000" y="128"/>
                    <a:pt x="15801" y="128"/>
                  </a:cubicBezTo>
                  <a:cubicBezTo>
                    <a:pt x="15571" y="128"/>
                    <a:pt x="15332" y="142"/>
                    <a:pt x="15091" y="162"/>
                  </a:cubicBezTo>
                  <a:lnTo>
                    <a:pt x="15091" y="162"/>
                  </a:lnTo>
                  <a:cubicBezTo>
                    <a:pt x="14611" y="119"/>
                    <a:pt x="14128" y="56"/>
                    <a:pt x="13711" y="51"/>
                  </a:cubicBezTo>
                  <a:cubicBezTo>
                    <a:pt x="11862" y="26"/>
                    <a:pt x="10014" y="13"/>
                    <a:pt x="8166" y="4"/>
                  </a:cubicBezTo>
                  <a:cubicBezTo>
                    <a:pt x="7679" y="2"/>
                    <a:pt x="7191" y="1"/>
                    <a:pt x="6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5109400" y="908325"/>
              <a:ext cx="64750" cy="30250"/>
            </a:xfrm>
            <a:custGeom>
              <a:avLst/>
              <a:gdLst/>
              <a:ahLst/>
              <a:cxnLst/>
              <a:rect l="l" t="t" r="r" b="b"/>
              <a:pathLst>
                <a:path w="2590" h="1210" extrusionOk="0">
                  <a:moveTo>
                    <a:pt x="1349" y="202"/>
                  </a:moveTo>
                  <a:cubicBezTo>
                    <a:pt x="1680" y="202"/>
                    <a:pt x="1996" y="341"/>
                    <a:pt x="2272" y="523"/>
                  </a:cubicBezTo>
                  <a:lnTo>
                    <a:pt x="2272" y="523"/>
                  </a:lnTo>
                  <a:cubicBezTo>
                    <a:pt x="2015" y="828"/>
                    <a:pt x="1628" y="975"/>
                    <a:pt x="1237" y="975"/>
                  </a:cubicBezTo>
                  <a:cubicBezTo>
                    <a:pt x="848" y="975"/>
                    <a:pt x="454" y="829"/>
                    <a:pt x="180" y="550"/>
                  </a:cubicBezTo>
                  <a:lnTo>
                    <a:pt x="180" y="550"/>
                  </a:lnTo>
                  <a:cubicBezTo>
                    <a:pt x="495" y="406"/>
                    <a:pt x="859" y="256"/>
                    <a:pt x="1201" y="212"/>
                  </a:cubicBezTo>
                  <a:cubicBezTo>
                    <a:pt x="1251" y="205"/>
                    <a:pt x="1300" y="202"/>
                    <a:pt x="1349" y="202"/>
                  </a:cubicBezTo>
                  <a:close/>
                  <a:moveTo>
                    <a:pt x="1311" y="0"/>
                  </a:moveTo>
                  <a:cubicBezTo>
                    <a:pt x="881" y="0"/>
                    <a:pt x="449" y="140"/>
                    <a:pt x="53" y="415"/>
                  </a:cubicBezTo>
                  <a:cubicBezTo>
                    <a:pt x="26" y="434"/>
                    <a:pt x="13" y="458"/>
                    <a:pt x="11" y="482"/>
                  </a:cubicBezTo>
                  <a:lnTo>
                    <a:pt x="11" y="482"/>
                  </a:lnTo>
                  <a:cubicBezTo>
                    <a:pt x="2" y="499"/>
                    <a:pt x="0" y="519"/>
                    <a:pt x="11" y="539"/>
                  </a:cubicBezTo>
                  <a:cubicBezTo>
                    <a:pt x="266" y="995"/>
                    <a:pt x="750" y="1209"/>
                    <a:pt x="1243" y="1209"/>
                  </a:cubicBezTo>
                  <a:cubicBezTo>
                    <a:pt x="1751" y="1209"/>
                    <a:pt x="2267" y="982"/>
                    <a:pt x="2552" y="556"/>
                  </a:cubicBezTo>
                  <a:cubicBezTo>
                    <a:pt x="2590" y="498"/>
                    <a:pt x="2559" y="425"/>
                    <a:pt x="2508" y="389"/>
                  </a:cubicBezTo>
                  <a:cubicBezTo>
                    <a:pt x="2132" y="128"/>
                    <a:pt x="1722" y="0"/>
                    <a:pt x="1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5090925" y="861450"/>
              <a:ext cx="45900" cy="60550"/>
            </a:xfrm>
            <a:custGeom>
              <a:avLst/>
              <a:gdLst/>
              <a:ahLst/>
              <a:cxnLst/>
              <a:rect l="l" t="t" r="r" b="b"/>
              <a:pathLst>
                <a:path w="1836" h="2422" extrusionOk="0">
                  <a:moveTo>
                    <a:pt x="1108" y="296"/>
                  </a:moveTo>
                  <a:cubicBezTo>
                    <a:pt x="1490" y="991"/>
                    <a:pt x="1135" y="1950"/>
                    <a:pt x="407" y="2267"/>
                  </a:cubicBezTo>
                  <a:lnTo>
                    <a:pt x="407" y="2267"/>
                  </a:lnTo>
                  <a:cubicBezTo>
                    <a:pt x="385" y="1957"/>
                    <a:pt x="372" y="1621"/>
                    <a:pt x="419" y="1314"/>
                  </a:cubicBezTo>
                  <a:cubicBezTo>
                    <a:pt x="486" y="878"/>
                    <a:pt x="763" y="546"/>
                    <a:pt x="1108" y="296"/>
                  </a:cubicBezTo>
                  <a:close/>
                  <a:moveTo>
                    <a:pt x="1138" y="0"/>
                  </a:moveTo>
                  <a:cubicBezTo>
                    <a:pt x="1118" y="0"/>
                    <a:pt x="1099" y="5"/>
                    <a:pt x="1081" y="17"/>
                  </a:cubicBezTo>
                  <a:cubicBezTo>
                    <a:pt x="299" y="554"/>
                    <a:pt x="1" y="1422"/>
                    <a:pt x="238" y="2347"/>
                  </a:cubicBezTo>
                  <a:cubicBezTo>
                    <a:pt x="245" y="2376"/>
                    <a:pt x="264" y="2394"/>
                    <a:pt x="287" y="2403"/>
                  </a:cubicBezTo>
                  <a:lnTo>
                    <a:pt x="287" y="2403"/>
                  </a:lnTo>
                  <a:cubicBezTo>
                    <a:pt x="298" y="2414"/>
                    <a:pt x="313" y="2421"/>
                    <a:pt x="332" y="2421"/>
                  </a:cubicBezTo>
                  <a:cubicBezTo>
                    <a:pt x="336" y="2421"/>
                    <a:pt x="339" y="2421"/>
                    <a:pt x="344" y="2420"/>
                  </a:cubicBezTo>
                  <a:cubicBezTo>
                    <a:pt x="1372" y="2260"/>
                    <a:pt x="1836" y="872"/>
                    <a:pt x="1248" y="62"/>
                  </a:cubicBezTo>
                  <a:cubicBezTo>
                    <a:pt x="1223" y="27"/>
                    <a:pt x="1181" y="0"/>
                    <a:pt x="1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5090925" y="923900"/>
              <a:ext cx="45900" cy="60575"/>
            </a:xfrm>
            <a:custGeom>
              <a:avLst/>
              <a:gdLst/>
              <a:ahLst/>
              <a:cxnLst/>
              <a:rect l="l" t="t" r="r" b="b"/>
              <a:pathLst>
                <a:path w="1836" h="2423" extrusionOk="0">
                  <a:moveTo>
                    <a:pt x="407" y="155"/>
                  </a:moveTo>
                  <a:cubicBezTo>
                    <a:pt x="1134" y="472"/>
                    <a:pt x="1489" y="1433"/>
                    <a:pt x="1107" y="2127"/>
                  </a:cubicBezTo>
                  <a:lnTo>
                    <a:pt x="1107" y="2127"/>
                  </a:lnTo>
                  <a:cubicBezTo>
                    <a:pt x="767" y="1879"/>
                    <a:pt x="479" y="1542"/>
                    <a:pt x="419" y="1109"/>
                  </a:cubicBezTo>
                  <a:cubicBezTo>
                    <a:pt x="376" y="799"/>
                    <a:pt x="385" y="469"/>
                    <a:pt x="407" y="155"/>
                  </a:cubicBezTo>
                  <a:close/>
                  <a:moveTo>
                    <a:pt x="332" y="1"/>
                  </a:moveTo>
                  <a:cubicBezTo>
                    <a:pt x="313" y="1"/>
                    <a:pt x="298" y="8"/>
                    <a:pt x="287" y="19"/>
                  </a:cubicBezTo>
                  <a:lnTo>
                    <a:pt x="287" y="19"/>
                  </a:lnTo>
                  <a:cubicBezTo>
                    <a:pt x="264" y="28"/>
                    <a:pt x="245" y="47"/>
                    <a:pt x="238" y="75"/>
                  </a:cubicBezTo>
                  <a:cubicBezTo>
                    <a:pt x="1" y="1001"/>
                    <a:pt x="299" y="1869"/>
                    <a:pt x="1081" y="2405"/>
                  </a:cubicBezTo>
                  <a:cubicBezTo>
                    <a:pt x="1099" y="2417"/>
                    <a:pt x="1119" y="2422"/>
                    <a:pt x="1138" y="2422"/>
                  </a:cubicBezTo>
                  <a:cubicBezTo>
                    <a:pt x="1181" y="2422"/>
                    <a:pt x="1224" y="2396"/>
                    <a:pt x="1248" y="2362"/>
                  </a:cubicBezTo>
                  <a:cubicBezTo>
                    <a:pt x="1836" y="1551"/>
                    <a:pt x="1370" y="163"/>
                    <a:pt x="344" y="2"/>
                  </a:cubicBezTo>
                  <a:cubicBezTo>
                    <a:pt x="340" y="1"/>
                    <a:pt x="336"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5101000" y="883000"/>
              <a:ext cx="15850" cy="34700"/>
            </a:xfrm>
            <a:custGeom>
              <a:avLst/>
              <a:gdLst/>
              <a:ahLst/>
              <a:cxnLst/>
              <a:rect l="l" t="t" r="r" b="b"/>
              <a:pathLst>
                <a:path w="634" h="1388" extrusionOk="0">
                  <a:moveTo>
                    <a:pt x="606" y="0"/>
                  </a:moveTo>
                  <a:cubicBezTo>
                    <a:pt x="600" y="0"/>
                    <a:pt x="594" y="4"/>
                    <a:pt x="589" y="12"/>
                  </a:cubicBezTo>
                  <a:cubicBezTo>
                    <a:pt x="376" y="427"/>
                    <a:pt x="106" y="894"/>
                    <a:pt x="4" y="1355"/>
                  </a:cubicBezTo>
                  <a:cubicBezTo>
                    <a:pt x="1" y="1373"/>
                    <a:pt x="16" y="1387"/>
                    <a:pt x="31" y="1387"/>
                  </a:cubicBezTo>
                  <a:cubicBezTo>
                    <a:pt x="38" y="1387"/>
                    <a:pt x="46" y="1383"/>
                    <a:pt x="51" y="1375"/>
                  </a:cubicBezTo>
                  <a:cubicBezTo>
                    <a:pt x="291" y="963"/>
                    <a:pt x="434" y="470"/>
                    <a:pt x="626" y="32"/>
                  </a:cubicBezTo>
                  <a:cubicBezTo>
                    <a:pt x="633" y="16"/>
                    <a:pt x="620"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5101850" y="926875"/>
              <a:ext cx="11475" cy="30450"/>
            </a:xfrm>
            <a:custGeom>
              <a:avLst/>
              <a:gdLst/>
              <a:ahLst/>
              <a:cxnLst/>
              <a:rect l="l" t="t" r="r" b="b"/>
              <a:pathLst>
                <a:path w="459" h="1218" extrusionOk="0">
                  <a:moveTo>
                    <a:pt x="29" y="1"/>
                  </a:moveTo>
                  <a:cubicBezTo>
                    <a:pt x="15" y="1"/>
                    <a:pt x="1" y="12"/>
                    <a:pt x="6" y="31"/>
                  </a:cubicBezTo>
                  <a:cubicBezTo>
                    <a:pt x="92" y="430"/>
                    <a:pt x="241" y="851"/>
                    <a:pt x="434" y="1212"/>
                  </a:cubicBezTo>
                  <a:cubicBezTo>
                    <a:pt x="437"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5027800" y="861450"/>
              <a:ext cx="45925" cy="60550"/>
            </a:xfrm>
            <a:custGeom>
              <a:avLst/>
              <a:gdLst/>
              <a:ahLst/>
              <a:cxnLst/>
              <a:rect l="l" t="t" r="r" b="b"/>
              <a:pathLst>
                <a:path w="1837" h="2422" extrusionOk="0">
                  <a:moveTo>
                    <a:pt x="1108" y="296"/>
                  </a:moveTo>
                  <a:cubicBezTo>
                    <a:pt x="1490" y="991"/>
                    <a:pt x="1135" y="1950"/>
                    <a:pt x="408" y="2267"/>
                  </a:cubicBezTo>
                  <a:lnTo>
                    <a:pt x="408" y="2267"/>
                  </a:lnTo>
                  <a:cubicBezTo>
                    <a:pt x="386" y="1957"/>
                    <a:pt x="374" y="1621"/>
                    <a:pt x="420" y="1314"/>
                  </a:cubicBezTo>
                  <a:cubicBezTo>
                    <a:pt x="486" y="878"/>
                    <a:pt x="763" y="546"/>
                    <a:pt x="1108" y="296"/>
                  </a:cubicBezTo>
                  <a:close/>
                  <a:moveTo>
                    <a:pt x="1139" y="0"/>
                  </a:moveTo>
                  <a:cubicBezTo>
                    <a:pt x="1119" y="0"/>
                    <a:pt x="1100" y="5"/>
                    <a:pt x="1082" y="17"/>
                  </a:cubicBezTo>
                  <a:cubicBezTo>
                    <a:pt x="300" y="554"/>
                    <a:pt x="1" y="1422"/>
                    <a:pt x="239" y="2347"/>
                  </a:cubicBezTo>
                  <a:cubicBezTo>
                    <a:pt x="246" y="2375"/>
                    <a:pt x="265" y="2394"/>
                    <a:pt x="287" y="2403"/>
                  </a:cubicBezTo>
                  <a:lnTo>
                    <a:pt x="287" y="2403"/>
                  </a:lnTo>
                  <a:cubicBezTo>
                    <a:pt x="298" y="2414"/>
                    <a:pt x="313" y="2421"/>
                    <a:pt x="333" y="2421"/>
                  </a:cubicBezTo>
                  <a:cubicBezTo>
                    <a:pt x="336" y="2421"/>
                    <a:pt x="340" y="2421"/>
                    <a:pt x="345"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5027825" y="923900"/>
              <a:ext cx="45900" cy="60575"/>
            </a:xfrm>
            <a:custGeom>
              <a:avLst/>
              <a:gdLst/>
              <a:ahLst/>
              <a:cxnLst/>
              <a:rect l="l" t="t" r="r" b="b"/>
              <a:pathLst>
                <a:path w="1836" h="2423" extrusionOk="0">
                  <a:moveTo>
                    <a:pt x="407" y="155"/>
                  </a:moveTo>
                  <a:cubicBezTo>
                    <a:pt x="1133" y="472"/>
                    <a:pt x="1489" y="1433"/>
                    <a:pt x="1107" y="2128"/>
                  </a:cubicBezTo>
                  <a:lnTo>
                    <a:pt x="1107" y="2128"/>
                  </a:lnTo>
                  <a:cubicBezTo>
                    <a:pt x="766" y="1880"/>
                    <a:pt x="479" y="1542"/>
                    <a:pt x="419" y="1109"/>
                  </a:cubicBezTo>
                  <a:cubicBezTo>
                    <a:pt x="376" y="799"/>
                    <a:pt x="384"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6" y="1551"/>
                    <a:pt x="1370" y="163"/>
                    <a:pt x="344" y="2"/>
                  </a:cubicBezTo>
                  <a:cubicBezTo>
                    <a:pt x="340" y="1"/>
                    <a:pt x="336"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5037900" y="883000"/>
              <a:ext cx="15800" cy="34700"/>
            </a:xfrm>
            <a:custGeom>
              <a:avLst/>
              <a:gdLst/>
              <a:ahLst/>
              <a:cxnLst/>
              <a:rect l="l" t="t" r="r" b="b"/>
              <a:pathLst>
                <a:path w="632" h="1388" extrusionOk="0">
                  <a:moveTo>
                    <a:pt x="605" y="0"/>
                  </a:moveTo>
                  <a:cubicBezTo>
                    <a:pt x="599" y="0"/>
                    <a:pt x="593" y="4"/>
                    <a:pt x="590" y="12"/>
                  </a:cubicBezTo>
                  <a:cubicBezTo>
                    <a:pt x="375" y="427"/>
                    <a:pt x="106" y="894"/>
                    <a:pt x="4" y="1355"/>
                  </a:cubicBezTo>
                  <a:cubicBezTo>
                    <a:pt x="0" y="1373"/>
                    <a:pt x="15" y="1387"/>
                    <a:pt x="30" y="1387"/>
                  </a:cubicBezTo>
                  <a:cubicBezTo>
                    <a:pt x="38" y="1387"/>
                    <a:pt x="46" y="1383"/>
                    <a:pt x="51" y="1375"/>
                  </a:cubicBezTo>
                  <a:cubicBezTo>
                    <a:pt x="291" y="963"/>
                    <a:pt x="434" y="470"/>
                    <a:pt x="625" y="32"/>
                  </a:cubicBezTo>
                  <a:cubicBezTo>
                    <a:pt x="632" y="16"/>
                    <a:pt x="618"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5038750" y="926875"/>
              <a:ext cx="11450" cy="30450"/>
            </a:xfrm>
            <a:custGeom>
              <a:avLst/>
              <a:gdLst/>
              <a:ahLst/>
              <a:cxnLst/>
              <a:rect l="l" t="t" r="r" b="b"/>
              <a:pathLst>
                <a:path w="458" h="1218" extrusionOk="0">
                  <a:moveTo>
                    <a:pt x="29" y="1"/>
                  </a:moveTo>
                  <a:cubicBezTo>
                    <a:pt x="14" y="1"/>
                    <a:pt x="0" y="12"/>
                    <a:pt x="4" y="31"/>
                  </a:cubicBezTo>
                  <a:cubicBezTo>
                    <a:pt x="92" y="430"/>
                    <a:pt x="241"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4964700" y="861450"/>
              <a:ext cx="45925" cy="60550"/>
            </a:xfrm>
            <a:custGeom>
              <a:avLst/>
              <a:gdLst/>
              <a:ahLst/>
              <a:cxnLst/>
              <a:rect l="l" t="t" r="r" b="b"/>
              <a:pathLst>
                <a:path w="1837" h="2422" extrusionOk="0">
                  <a:moveTo>
                    <a:pt x="1107" y="296"/>
                  </a:moveTo>
                  <a:cubicBezTo>
                    <a:pt x="1490" y="991"/>
                    <a:pt x="1135" y="1951"/>
                    <a:pt x="407" y="2267"/>
                  </a:cubicBezTo>
                  <a:lnTo>
                    <a:pt x="407" y="2267"/>
                  </a:lnTo>
                  <a:cubicBezTo>
                    <a:pt x="385" y="1957"/>
                    <a:pt x="374" y="1621"/>
                    <a:pt x="420" y="1314"/>
                  </a:cubicBezTo>
                  <a:cubicBezTo>
                    <a:pt x="486" y="878"/>
                    <a:pt x="763" y="546"/>
                    <a:pt x="1107" y="296"/>
                  </a:cubicBezTo>
                  <a:close/>
                  <a:moveTo>
                    <a:pt x="1139" y="0"/>
                  </a:moveTo>
                  <a:cubicBezTo>
                    <a:pt x="1120" y="0"/>
                    <a:pt x="1100" y="5"/>
                    <a:pt x="1082" y="17"/>
                  </a:cubicBezTo>
                  <a:cubicBezTo>
                    <a:pt x="300" y="554"/>
                    <a:pt x="1" y="1422"/>
                    <a:pt x="239" y="2347"/>
                  </a:cubicBezTo>
                  <a:cubicBezTo>
                    <a:pt x="246" y="2375"/>
                    <a:pt x="264" y="2394"/>
                    <a:pt x="287" y="2403"/>
                  </a:cubicBezTo>
                  <a:lnTo>
                    <a:pt x="287" y="2403"/>
                  </a:lnTo>
                  <a:cubicBezTo>
                    <a:pt x="297" y="2414"/>
                    <a:pt x="313" y="2421"/>
                    <a:pt x="331"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4964700" y="923900"/>
              <a:ext cx="45925" cy="60575"/>
            </a:xfrm>
            <a:custGeom>
              <a:avLst/>
              <a:gdLst/>
              <a:ahLst/>
              <a:cxnLst/>
              <a:rect l="l" t="t" r="r" b="b"/>
              <a:pathLst>
                <a:path w="1837" h="2423" extrusionOk="0">
                  <a:moveTo>
                    <a:pt x="407" y="155"/>
                  </a:moveTo>
                  <a:lnTo>
                    <a:pt x="407" y="155"/>
                  </a:lnTo>
                  <a:cubicBezTo>
                    <a:pt x="1134" y="471"/>
                    <a:pt x="1490" y="1432"/>
                    <a:pt x="1107" y="2127"/>
                  </a:cubicBezTo>
                  <a:lnTo>
                    <a:pt x="1107" y="2127"/>
                  </a:lnTo>
                  <a:cubicBezTo>
                    <a:pt x="766" y="1879"/>
                    <a:pt x="479" y="1542"/>
                    <a:pt x="420"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7" y="1551"/>
                    <a:pt x="1371"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7"/>
            <p:cNvSpPr/>
            <p:nvPr/>
          </p:nvSpPr>
          <p:spPr>
            <a:xfrm>
              <a:off x="4974800" y="883000"/>
              <a:ext cx="15800" cy="34700"/>
            </a:xfrm>
            <a:custGeom>
              <a:avLst/>
              <a:gdLst/>
              <a:ahLst/>
              <a:cxnLst/>
              <a:rect l="l" t="t" r="r" b="b"/>
              <a:pathLst>
                <a:path w="632" h="1388" extrusionOk="0">
                  <a:moveTo>
                    <a:pt x="605" y="0"/>
                  </a:moveTo>
                  <a:cubicBezTo>
                    <a:pt x="599" y="0"/>
                    <a:pt x="592" y="4"/>
                    <a:pt x="588" y="12"/>
                  </a:cubicBezTo>
                  <a:cubicBezTo>
                    <a:pt x="375" y="427"/>
                    <a:pt x="105" y="894"/>
                    <a:pt x="4" y="1355"/>
                  </a:cubicBezTo>
                  <a:cubicBezTo>
                    <a:pt x="0" y="1373"/>
                    <a:pt x="15" y="1387"/>
                    <a:pt x="30" y="1387"/>
                  </a:cubicBezTo>
                  <a:cubicBezTo>
                    <a:pt x="38" y="1387"/>
                    <a:pt x="45" y="1383"/>
                    <a:pt x="50" y="1375"/>
                  </a:cubicBezTo>
                  <a:cubicBezTo>
                    <a:pt x="291" y="963"/>
                    <a:pt x="434" y="470"/>
                    <a:pt x="625" y="32"/>
                  </a:cubicBezTo>
                  <a:cubicBezTo>
                    <a:pt x="632" y="16"/>
                    <a:pt x="618"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7"/>
            <p:cNvSpPr/>
            <p:nvPr/>
          </p:nvSpPr>
          <p:spPr>
            <a:xfrm>
              <a:off x="4975650" y="926875"/>
              <a:ext cx="11450" cy="30450"/>
            </a:xfrm>
            <a:custGeom>
              <a:avLst/>
              <a:gdLst/>
              <a:ahLst/>
              <a:cxnLst/>
              <a:rect l="l" t="t" r="r" b="b"/>
              <a:pathLst>
                <a:path w="458" h="1218" extrusionOk="0">
                  <a:moveTo>
                    <a:pt x="29" y="1"/>
                  </a:moveTo>
                  <a:cubicBezTo>
                    <a:pt x="14" y="1"/>
                    <a:pt x="1" y="12"/>
                    <a:pt x="4" y="31"/>
                  </a:cubicBezTo>
                  <a:cubicBezTo>
                    <a:pt x="92" y="430"/>
                    <a:pt x="240"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4901600" y="861450"/>
              <a:ext cx="45925" cy="60550"/>
            </a:xfrm>
            <a:custGeom>
              <a:avLst/>
              <a:gdLst/>
              <a:ahLst/>
              <a:cxnLst/>
              <a:rect l="l" t="t" r="r" b="b"/>
              <a:pathLst>
                <a:path w="1837" h="2422" extrusionOk="0">
                  <a:moveTo>
                    <a:pt x="1107" y="296"/>
                  </a:moveTo>
                  <a:cubicBezTo>
                    <a:pt x="1490" y="991"/>
                    <a:pt x="1135" y="1951"/>
                    <a:pt x="407" y="2268"/>
                  </a:cubicBezTo>
                  <a:lnTo>
                    <a:pt x="407" y="2268"/>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4" y="2394"/>
                    <a:pt x="287" y="2403"/>
                  </a:cubicBezTo>
                  <a:lnTo>
                    <a:pt x="287" y="2403"/>
                  </a:lnTo>
                  <a:cubicBezTo>
                    <a:pt x="297" y="2414"/>
                    <a:pt x="313" y="2421"/>
                    <a:pt x="331"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4901600" y="923900"/>
              <a:ext cx="45900" cy="60575"/>
            </a:xfrm>
            <a:custGeom>
              <a:avLst/>
              <a:gdLst/>
              <a:ahLst/>
              <a:cxnLst/>
              <a:rect l="l" t="t" r="r" b="b"/>
              <a:pathLst>
                <a:path w="1836" h="2423" extrusionOk="0">
                  <a:moveTo>
                    <a:pt x="407" y="155"/>
                  </a:moveTo>
                  <a:cubicBezTo>
                    <a:pt x="1134" y="471"/>
                    <a:pt x="1490" y="1432"/>
                    <a:pt x="1107" y="2127"/>
                  </a:cubicBezTo>
                  <a:lnTo>
                    <a:pt x="1107" y="2127"/>
                  </a:lnTo>
                  <a:cubicBezTo>
                    <a:pt x="766" y="1879"/>
                    <a:pt x="478" y="1542"/>
                    <a:pt x="419"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5" y="1551"/>
                    <a:pt x="1371"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4911700" y="883000"/>
              <a:ext cx="15800" cy="34700"/>
            </a:xfrm>
            <a:custGeom>
              <a:avLst/>
              <a:gdLst/>
              <a:ahLst/>
              <a:cxnLst/>
              <a:rect l="l" t="t" r="r" b="b"/>
              <a:pathLst>
                <a:path w="632" h="1388" extrusionOk="0">
                  <a:moveTo>
                    <a:pt x="605" y="0"/>
                  </a:moveTo>
                  <a:cubicBezTo>
                    <a:pt x="599" y="0"/>
                    <a:pt x="592" y="4"/>
                    <a:pt x="588" y="12"/>
                  </a:cubicBezTo>
                  <a:cubicBezTo>
                    <a:pt x="375" y="427"/>
                    <a:pt x="105" y="894"/>
                    <a:pt x="5" y="1355"/>
                  </a:cubicBezTo>
                  <a:cubicBezTo>
                    <a:pt x="0" y="1373"/>
                    <a:pt x="15" y="1387"/>
                    <a:pt x="30" y="1387"/>
                  </a:cubicBezTo>
                  <a:cubicBezTo>
                    <a:pt x="38" y="1387"/>
                    <a:pt x="45" y="1383"/>
                    <a:pt x="50" y="1375"/>
                  </a:cubicBezTo>
                  <a:cubicBezTo>
                    <a:pt x="291" y="963"/>
                    <a:pt x="435" y="470"/>
                    <a:pt x="625" y="32"/>
                  </a:cubicBezTo>
                  <a:cubicBezTo>
                    <a:pt x="632" y="16"/>
                    <a:pt x="618"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4912550" y="926875"/>
              <a:ext cx="11450" cy="30450"/>
            </a:xfrm>
            <a:custGeom>
              <a:avLst/>
              <a:gdLst/>
              <a:ahLst/>
              <a:cxnLst/>
              <a:rect l="l" t="t" r="r" b="b"/>
              <a:pathLst>
                <a:path w="458" h="1218" extrusionOk="0">
                  <a:moveTo>
                    <a:pt x="29" y="1"/>
                  </a:moveTo>
                  <a:cubicBezTo>
                    <a:pt x="14" y="1"/>
                    <a:pt x="1" y="12"/>
                    <a:pt x="4" y="31"/>
                  </a:cubicBezTo>
                  <a:cubicBezTo>
                    <a:pt x="90" y="430"/>
                    <a:pt x="240" y="851"/>
                    <a:pt x="434" y="1212"/>
                  </a:cubicBezTo>
                  <a:cubicBezTo>
                    <a:pt x="436" y="1216"/>
                    <a:pt x="440" y="1218"/>
                    <a:pt x="443" y="1218"/>
                  </a:cubicBezTo>
                  <a:cubicBezTo>
                    <a:pt x="450"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4838500" y="861450"/>
              <a:ext cx="45925" cy="60550"/>
            </a:xfrm>
            <a:custGeom>
              <a:avLst/>
              <a:gdLst/>
              <a:ahLst/>
              <a:cxnLst/>
              <a:rect l="l" t="t" r="r" b="b"/>
              <a:pathLst>
                <a:path w="1837" h="2422" extrusionOk="0">
                  <a:moveTo>
                    <a:pt x="1107" y="296"/>
                  </a:moveTo>
                  <a:cubicBezTo>
                    <a:pt x="1490" y="991"/>
                    <a:pt x="1135" y="1950"/>
                    <a:pt x="407" y="2267"/>
                  </a:cubicBezTo>
                  <a:lnTo>
                    <a:pt x="407" y="2267"/>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4" y="2394"/>
                    <a:pt x="286" y="2403"/>
                  </a:cubicBezTo>
                  <a:lnTo>
                    <a:pt x="286" y="2403"/>
                  </a:lnTo>
                  <a:cubicBezTo>
                    <a:pt x="297" y="2414"/>
                    <a:pt x="313" y="2421"/>
                    <a:pt x="332"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7"/>
            <p:cNvSpPr/>
            <p:nvPr/>
          </p:nvSpPr>
          <p:spPr>
            <a:xfrm>
              <a:off x="4838500" y="923900"/>
              <a:ext cx="45900" cy="60575"/>
            </a:xfrm>
            <a:custGeom>
              <a:avLst/>
              <a:gdLst/>
              <a:ahLst/>
              <a:cxnLst/>
              <a:rect l="l" t="t" r="r" b="b"/>
              <a:pathLst>
                <a:path w="1836" h="2423" extrusionOk="0">
                  <a:moveTo>
                    <a:pt x="407" y="155"/>
                  </a:moveTo>
                  <a:cubicBezTo>
                    <a:pt x="1134" y="472"/>
                    <a:pt x="1490" y="1433"/>
                    <a:pt x="1107" y="2127"/>
                  </a:cubicBezTo>
                  <a:lnTo>
                    <a:pt x="1107" y="2127"/>
                  </a:lnTo>
                  <a:cubicBezTo>
                    <a:pt x="767" y="1879"/>
                    <a:pt x="479" y="1542"/>
                    <a:pt x="419" y="1109"/>
                  </a:cubicBezTo>
                  <a:cubicBezTo>
                    <a:pt x="377" y="799"/>
                    <a:pt x="385" y="469"/>
                    <a:pt x="407" y="155"/>
                  </a:cubicBezTo>
                  <a:close/>
                  <a:moveTo>
                    <a:pt x="332" y="1"/>
                  </a:moveTo>
                  <a:cubicBezTo>
                    <a:pt x="313" y="1"/>
                    <a:pt x="297" y="8"/>
                    <a:pt x="287" y="19"/>
                  </a:cubicBezTo>
                  <a:lnTo>
                    <a:pt x="287" y="19"/>
                  </a:lnTo>
                  <a:cubicBezTo>
                    <a:pt x="264" y="28"/>
                    <a:pt x="245" y="47"/>
                    <a:pt x="238" y="75"/>
                  </a:cubicBezTo>
                  <a:cubicBezTo>
                    <a:pt x="1" y="1001"/>
                    <a:pt x="299" y="1869"/>
                    <a:pt x="1081" y="2405"/>
                  </a:cubicBezTo>
                  <a:cubicBezTo>
                    <a:pt x="1099" y="2417"/>
                    <a:pt x="1119"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4848575" y="883000"/>
              <a:ext cx="15825" cy="34700"/>
            </a:xfrm>
            <a:custGeom>
              <a:avLst/>
              <a:gdLst/>
              <a:ahLst/>
              <a:cxnLst/>
              <a:rect l="l" t="t" r="r" b="b"/>
              <a:pathLst>
                <a:path w="633" h="1388" extrusionOk="0">
                  <a:moveTo>
                    <a:pt x="606" y="0"/>
                  </a:moveTo>
                  <a:cubicBezTo>
                    <a:pt x="600" y="0"/>
                    <a:pt x="593" y="4"/>
                    <a:pt x="589" y="12"/>
                  </a:cubicBezTo>
                  <a:cubicBezTo>
                    <a:pt x="376" y="427"/>
                    <a:pt x="106" y="894"/>
                    <a:pt x="4" y="1355"/>
                  </a:cubicBezTo>
                  <a:cubicBezTo>
                    <a:pt x="1" y="1373"/>
                    <a:pt x="16" y="1387"/>
                    <a:pt x="31" y="1387"/>
                  </a:cubicBezTo>
                  <a:cubicBezTo>
                    <a:pt x="39" y="1387"/>
                    <a:pt x="46" y="1383"/>
                    <a:pt x="51" y="1375"/>
                  </a:cubicBezTo>
                  <a:cubicBezTo>
                    <a:pt x="292" y="963"/>
                    <a:pt x="436" y="470"/>
                    <a:pt x="626" y="32"/>
                  </a:cubicBezTo>
                  <a:cubicBezTo>
                    <a:pt x="633" y="16"/>
                    <a:pt x="61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4849425" y="926875"/>
              <a:ext cx="11450" cy="30450"/>
            </a:xfrm>
            <a:custGeom>
              <a:avLst/>
              <a:gdLst/>
              <a:ahLst/>
              <a:cxnLst/>
              <a:rect l="l" t="t" r="r" b="b"/>
              <a:pathLst>
                <a:path w="458" h="1218" extrusionOk="0">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5" y="18"/>
                  </a:cubicBezTo>
                  <a:cubicBezTo>
                    <a:pt x="50"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a:off x="4775400" y="861450"/>
              <a:ext cx="45900" cy="60550"/>
            </a:xfrm>
            <a:custGeom>
              <a:avLst/>
              <a:gdLst/>
              <a:ahLst/>
              <a:cxnLst/>
              <a:rect l="l" t="t" r="r" b="b"/>
              <a:pathLst>
                <a:path w="1836" h="2422" extrusionOk="0">
                  <a:moveTo>
                    <a:pt x="1107" y="296"/>
                  </a:moveTo>
                  <a:lnTo>
                    <a:pt x="1107" y="296"/>
                  </a:lnTo>
                  <a:cubicBezTo>
                    <a:pt x="1490" y="991"/>
                    <a:pt x="1134" y="1950"/>
                    <a:pt x="407" y="2267"/>
                  </a:cubicBezTo>
                  <a:lnTo>
                    <a:pt x="407" y="2267"/>
                  </a:lnTo>
                  <a:cubicBezTo>
                    <a:pt x="385" y="1957"/>
                    <a:pt x="372" y="1621"/>
                    <a:pt x="419" y="1314"/>
                  </a:cubicBezTo>
                  <a:cubicBezTo>
                    <a:pt x="486" y="878"/>
                    <a:pt x="763" y="546"/>
                    <a:pt x="1107" y="296"/>
                  </a:cubicBezTo>
                  <a:close/>
                  <a:moveTo>
                    <a:pt x="1137" y="0"/>
                  </a:moveTo>
                  <a:cubicBezTo>
                    <a:pt x="1118" y="0"/>
                    <a:pt x="1099" y="5"/>
                    <a:pt x="1081" y="17"/>
                  </a:cubicBezTo>
                  <a:cubicBezTo>
                    <a:pt x="299" y="554"/>
                    <a:pt x="1" y="1422"/>
                    <a:pt x="238" y="2347"/>
                  </a:cubicBezTo>
                  <a:cubicBezTo>
                    <a:pt x="245" y="2376"/>
                    <a:pt x="264" y="2394"/>
                    <a:pt x="287" y="2403"/>
                  </a:cubicBezTo>
                  <a:lnTo>
                    <a:pt x="287" y="2403"/>
                  </a:lnTo>
                  <a:cubicBezTo>
                    <a:pt x="298" y="2414"/>
                    <a:pt x="313" y="2421"/>
                    <a:pt x="332" y="2421"/>
                  </a:cubicBezTo>
                  <a:cubicBezTo>
                    <a:pt x="335" y="2421"/>
                    <a:pt x="339" y="2421"/>
                    <a:pt x="343" y="2420"/>
                  </a:cubicBezTo>
                  <a:cubicBezTo>
                    <a:pt x="1370" y="2260"/>
                    <a:pt x="1835" y="872"/>
                    <a:pt x="1248" y="62"/>
                  </a:cubicBezTo>
                  <a:cubicBezTo>
                    <a:pt x="1222" y="27"/>
                    <a:pt x="1180" y="0"/>
                    <a:pt x="1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p:nvPr/>
          </p:nvSpPr>
          <p:spPr>
            <a:xfrm>
              <a:off x="4775400" y="923900"/>
              <a:ext cx="45900" cy="60575"/>
            </a:xfrm>
            <a:custGeom>
              <a:avLst/>
              <a:gdLst/>
              <a:ahLst/>
              <a:cxnLst/>
              <a:rect l="l" t="t" r="r" b="b"/>
              <a:pathLst>
                <a:path w="1836" h="2423" extrusionOk="0">
                  <a:moveTo>
                    <a:pt x="407" y="155"/>
                  </a:moveTo>
                  <a:cubicBezTo>
                    <a:pt x="1134" y="472"/>
                    <a:pt x="1489" y="1433"/>
                    <a:pt x="1107" y="2127"/>
                  </a:cubicBezTo>
                  <a:lnTo>
                    <a:pt x="1107" y="2127"/>
                  </a:lnTo>
                  <a:cubicBezTo>
                    <a:pt x="765" y="1879"/>
                    <a:pt x="479" y="1542"/>
                    <a:pt x="419" y="1109"/>
                  </a:cubicBezTo>
                  <a:cubicBezTo>
                    <a:pt x="376" y="799"/>
                    <a:pt x="385"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7"/>
            <p:cNvSpPr/>
            <p:nvPr/>
          </p:nvSpPr>
          <p:spPr>
            <a:xfrm>
              <a:off x="4785450" y="883000"/>
              <a:ext cx="15825" cy="34700"/>
            </a:xfrm>
            <a:custGeom>
              <a:avLst/>
              <a:gdLst/>
              <a:ahLst/>
              <a:cxnLst/>
              <a:rect l="l" t="t" r="r" b="b"/>
              <a:pathLst>
                <a:path w="633" h="1388" extrusionOk="0">
                  <a:moveTo>
                    <a:pt x="606" y="0"/>
                  </a:moveTo>
                  <a:cubicBezTo>
                    <a:pt x="600" y="0"/>
                    <a:pt x="594" y="4"/>
                    <a:pt x="590" y="12"/>
                  </a:cubicBezTo>
                  <a:cubicBezTo>
                    <a:pt x="375" y="427"/>
                    <a:pt x="107" y="894"/>
                    <a:pt x="5" y="1355"/>
                  </a:cubicBezTo>
                  <a:cubicBezTo>
                    <a:pt x="1" y="1373"/>
                    <a:pt x="16" y="1387"/>
                    <a:pt x="31" y="1387"/>
                  </a:cubicBezTo>
                  <a:cubicBezTo>
                    <a:pt x="39" y="1387"/>
                    <a:pt x="47" y="1383"/>
                    <a:pt x="52" y="1375"/>
                  </a:cubicBezTo>
                  <a:cubicBezTo>
                    <a:pt x="292" y="963"/>
                    <a:pt x="435" y="470"/>
                    <a:pt x="626" y="32"/>
                  </a:cubicBezTo>
                  <a:cubicBezTo>
                    <a:pt x="633" y="16"/>
                    <a:pt x="61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7"/>
            <p:cNvSpPr/>
            <p:nvPr/>
          </p:nvSpPr>
          <p:spPr>
            <a:xfrm>
              <a:off x="4786325" y="926875"/>
              <a:ext cx="11475" cy="30450"/>
            </a:xfrm>
            <a:custGeom>
              <a:avLst/>
              <a:gdLst/>
              <a:ahLst/>
              <a:cxnLst/>
              <a:rect l="l" t="t" r="r" b="b"/>
              <a:pathLst>
                <a:path w="459" h="1218" extrusionOk="0">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7"/>
            <p:cNvSpPr/>
            <p:nvPr/>
          </p:nvSpPr>
          <p:spPr>
            <a:xfrm>
              <a:off x="4664750" y="921225"/>
              <a:ext cx="25" cy="25"/>
            </a:xfrm>
            <a:custGeom>
              <a:avLst/>
              <a:gdLst/>
              <a:ahLst/>
              <a:cxnLst/>
              <a:rect l="l" t="t" r="r" b="b"/>
              <a:pathLst>
                <a:path w="1" h="1" extrusionOk="0">
                  <a:moveTo>
                    <a:pt x="0" y="1"/>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7"/>
            <p:cNvSpPr/>
            <p:nvPr/>
          </p:nvSpPr>
          <p:spPr>
            <a:xfrm>
              <a:off x="4637750" y="900275"/>
              <a:ext cx="54025" cy="41925"/>
            </a:xfrm>
            <a:custGeom>
              <a:avLst/>
              <a:gdLst/>
              <a:ahLst/>
              <a:cxnLst/>
              <a:rect l="l" t="t" r="r" b="b"/>
              <a:pathLst>
                <a:path w="2161" h="1677" extrusionOk="0">
                  <a:moveTo>
                    <a:pt x="1080" y="1"/>
                  </a:moveTo>
                  <a:cubicBezTo>
                    <a:pt x="1" y="1"/>
                    <a:pt x="0" y="1676"/>
                    <a:pt x="1080" y="1676"/>
                  </a:cubicBezTo>
                  <a:cubicBezTo>
                    <a:pt x="2158" y="1676"/>
                    <a:pt x="2161"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7"/>
            <p:cNvSpPr/>
            <p:nvPr/>
          </p:nvSpPr>
          <p:spPr>
            <a:xfrm>
              <a:off x="4187425" y="919775"/>
              <a:ext cx="410250" cy="6850"/>
            </a:xfrm>
            <a:custGeom>
              <a:avLst/>
              <a:gdLst/>
              <a:ahLst/>
              <a:cxnLst/>
              <a:rect l="l" t="t" r="r" b="b"/>
              <a:pathLst>
                <a:path w="16410" h="274" extrusionOk="0">
                  <a:moveTo>
                    <a:pt x="609" y="128"/>
                  </a:moveTo>
                  <a:cubicBezTo>
                    <a:pt x="411" y="128"/>
                    <a:pt x="220" y="139"/>
                    <a:pt x="42" y="167"/>
                  </a:cubicBezTo>
                  <a:lnTo>
                    <a:pt x="42" y="167"/>
                  </a:lnTo>
                  <a:cubicBezTo>
                    <a:pt x="31" y="165"/>
                    <a:pt x="20" y="163"/>
                    <a:pt x="9" y="162"/>
                  </a:cubicBezTo>
                  <a:cubicBezTo>
                    <a:pt x="9" y="161"/>
                    <a:pt x="8" y="161"/>
                    <a:pt x="8" y="161"/>
                  </a:cubicBezTo>
                  <a:cubicBezTo>
                    <a:pt x="0" y="161"/>
                    <a:pt x="0" y="172"/>
                    <a:pt x="8" y="172"/>
                  </a:cubicBezTo>
                  <a:cubicBezTo>
                    <a:pt x="8" y="172"/>
                    <a:pt x="9" y="172"/>
                    <a:pt x="9" y="172"/>
                  </a:cubicBezTo>
                  <a:cubicBezTo>
                    <a:pt x="20" y="170"/>
                    <a:pt x="31" y="168"/>
                    <a:pt x="42" y="167"/>
                  </a:cubicBezTo>
                  <a:lnTo>
                    <a:pt x="42" y="167"/>
                  </a:lnTo>
                  <a:cubicBezTo>
                    <a:pt x="208" y="192"/>
                    <a:pt x="386" y="202"/>
                    <a:pt x="571" y="202"/>
                  </a:cubicBezTo>
                  <a:cubicBezTo>
                    <a:pt x="812" y="202"/>
                    <a:pt x="1065" y="185"/>
                    <a:pt x="1319" y="162"/>
                  </a:cubicBezTo>
                  <a:lnTo>
                    <a:pt x="1319" y="162"/>
                  </a:lnTo>
                  <a:cubicBezTo>
                    <a:pt x="1078" y="142"/>
                    <a:pt x="839" y="128"/>
                    <a:pt x="609" y="128"/>
                  </a:cubicBezTo>
                  <a:close/>
                  <a:moveTo>
                    <a:pt x="9708" y="1"/>
                  </a:moveTo>
                  <a:cubicBezTo>
                    <a:pt x="9219" y="1"/>
                    <a:pt x="8732" y="2"/>
                    <a:pt x="8244" y="4"/>
                  </a:cubicBezTo>
                  <a:cubicBezTo>
                    <a:pt x="6395" y="13"/>
                    <a:pt x="4548" y="26"/>
                    <a:pt x="2700" y="51"/>
                  </a:cubicBezTo>
                  <a:cubicBezTo>
                    <a:pt x="2282" y="56"/>
                    <a:pt x="1798" y="119"/>
                    <a:pt x="1319" y="162"/>
                  </a:cubicBezTo>
                  <a:lnTo>
                    <a:pt x="1319" y="162"/>
                  </a:lnTo>
                  <a:cubicBezTo>
                    <a:pt x="1799" y="201"/>
                    <a:pt x="2283" y="261"/>
                    <a:pt x="2700" y="263"/>
                  </a:cubicBezTo>
                  <a:cubicBezTo>
                    <a:pt x="3809" y="270"/>
                    <a:pt x="4917" y="273"/>
                    <a:pt x="6026" y="273"/>
                  </a:cubicBezTo>
                  <a:cubicBezTo>
                    <a:pt x="6765" y="273"/>
                    <a:pt x="7505" y="272"/>
                    <a:pt x="8244" y="270"/>
                  </a:cubicBezTo>
                  <a:cubicBezTo>
                    <a:pt x="10921" y="262"/>
                    <a:pt x="13615" y="215"/>
                    <a:pt x="16284" y="205"/>
                  </a:cubicBezTo>
                  <a:cubicBezTo>
                    <a:pt x="16409" y="205"/>
                    <a:pt x="16409" y="10"/>
                    <a:pt x="16284" y="10"/>
                  </a:cubicBezTo>
                  <a:cubicBezTo>
                    <a:pt x="15890" y="12"/>
                    <a:pt x="15496" y="12"/>
                    <a:pt x="15102" y="12"/>
                  </a:cubicBezTo>
                  <a:cubicBezTo>
                    <a:pt x="13308" y="12"/>
                    <a:pt x="11506" y="1"/>
                    <a:pt x="9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7"/>
            <p:cNvSpPr/>
            <p:nvPr/>
          </p:nvSpPr>
          <p:spPr>
            <a:xfrm>
              <a:off x="4166300" y="908325"/>
              <a:ext cx="64775" cy="30225"/>
            </a:xfrm>
            <a:custGeom>
              <a:avLst/>
              <a:gdLst/>
              <a:ahLst/>
              <a:cxnLst/>
              <a:rect l="l" t="t" r="r" b="b"/>
              <a:pathLst>
                <a:path w="2591" h="1209" extrusionOk="0">
                  <a:moveTo>
                    <a:pt x="1241" y="201"/>
                  </a:moveTo>
                  <a:cubicBezTo>
                    <a:pt x="1290" y="201"/>
                    <a:pt x="1340" y="204"/>
                    <a:pt x="1390" y="210"/>
                  </a:cubicBezTo>
                  <a:cubicBezTo>
                    <a:pt x="1730" y="255"/>
                    <a:pt x="2099" y="407"/>
                    <a:pt x="2411" y="550"/>
                  </a:cubicBezTo>
                  <a:lnTo>
                    <a:pt x="2411" y="550"/>
                  </a:lnTo>
                  <a:cubicBezTo>
                    <a:pt x="2137" y="829"/>
                    <a:pt x="1743" y="975"/>
                    <a:pt x="1354" y="975"/>
                  </a:cubicBezTo>
                  <a:cubicBezTo>
                    <a:pt x="962" y="975"/>
                    <a:pt x="575" y="828"/>
                    <a:pt x="318" y="523"/>
                  </a:cubicBezTo>
                  <a:lnTo>
                    <a:pt x="318" y="523"/>
                  </a:lnTo>
                  <a:cubicBezTo>
                    <a:pt x="595" y="340"/>
                    <a:pt x="910" y="201"/>
                    <a:pt x="1241" y="201"/>
                  </a:cubicBezTo>
                  <a:close/>
                  <a:moveTo>
                    <a:pt x="1280" y="0"/>
                  </a:moveTo>
                  <a:cubicBezTo>
                    <a:pt x="868" y="0"/>
                    <a:pt x="458" y="128"/>
                    <a:pt x="83" y="389"/>
                  </a:cubicBezTo>
                  <a:cubicBezTo>
                    <a:pt x="32" y="424"/>
                    <a:pt x="1" y="497"/>
                    <a:pt x="40" y="556"/>
                  </a:cubicBezTo>
                  <a:cubicBezTo>
                    <a:pt x="324" y="982"/>
                    <a:pt x="840" y="1209"/>
                    <a:pt x="1347" y="1209"/>
                  </a:cubicBezTo>
                  <a:cubicBezTo>
                    <a:pt x="1840" y="1209"/>
                    <a:pt x="2324" y="994"/>
                    <a:pt x="2579" y="539"/>
                  </a:cubicBezTo>
                  <a:cubicBezTo>
                    <a:pt x="2590" y="520"/>
                    <a:pt x="2588" y="500"/>
                    <a:pt x="2580" y="483"/>
                  </a:cubicBezTo>
                  <a:lnTo>
                    <a:pt x="2580" y="483"/>
                  </a:lnTo>
                  <a:cubicBezTo>
                    <a:pt x="2578" y="459"/>
                    <a:pt x="2565" y="434"/>
                    <a:pt x="2538" y="415"/>
                  </a:cubicBezTo>
                  <a:cubicBezTo>
                    <a:pt x="2142" y="140"/>
                    <a:pt x="1710" y="0"/>
                    <a:pt x="1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7"/>
            <p:cNvSpPr/>
            <p:nvPr/>
          </p:nvSpPr>
          <p:spPr>
            <a:xfrm>
              <a:off x="4203625" y="861450"/>
              <a:ext cx="45925" cy="60550"/>
            </a:xfrm>
            <a:custGeom>
              <a:avLst/>
              <a:gdLst/>
              <a:ahLst/>
              <a:cxnLst/>
              <a:rect l="l" t="t" r="r" b="b"/>
              <a:pathLst>
                <a:path w="1837" h="2422" extrusionOk="0">
                  <a:moveTo>
                    <a:pt x="730" y="296"/>
                  </a:moveTo>
                  <a:cubicBezTo>
                    <a:pt x="1071" y="544"/>
                    <a:pt x="1358" y="882"/>
                    <a:pt x="1417" y="1314"/>
                  </a:cubicBezTo>
                  <a:cubicBezTo>
                    <a:pt x="1460" y="1625"/>
                    <a:pt x="1452" y="1954"/>
                    <a:pt x="1431" y="2267"/>
                  </a:cubicBezTo>
                  <a:lnTo>
                    <a:pt x="1431" y="2267"/>
                  </a:lnTo>
                  <a:cubicBezTo>
                    <a:pt x="704" y="1951"/>
                    <a:pt x="348" y="991"/>
                    <a:pt x="730" y="296"/>
                  </a:cubicBezTo>
                  <a:close/>
                  <a:moveTo>
                    <a:pt x="699" y="0"/>
                  </a:moveTo>
                  <a:cubicBezTo>
                    <a:pt x="656" y="0"/>
                    <a:pt x="614" y="27"/>
                    <a:pt x="589" y="62"/>
                  </a:cubicBezTo>
                  <a:cubicBezTo>
                    <a:pt x="1" y="872"/>
                    <a:pt x="466" y="2260"/>
                    <a:pt x="1494" y="2420"/>
                  </a:cubicBezTo>
                  <a:cubicBezTo>
                    <a:pt x="1498" y="2421"/>
                    <a:pt x="1502" y="2421"/>
                    <a:pt x="1506" y="2421"/>
                  </a:cubicBezTo>
                  <a:cubicBezTo>
                    <a:pt x="1525" y="2421"/>
                    <a:pt x="1541" y="2414"/>
                    <a:pt x="1551" y="2403"/>
                  </a:cubicBezTo>
                  <a:lnTo>
                    <a:pt x="1551" y="2403"/>
                  </a:lnTo>
                  <a:cubicBezTo>
                    <a:pt x="1574" y="2393"/>
                    <a:pt x="1593" y="2375"/>
                    <a:pt x="1600" y="2347"/>
                  </a:cubicBezTo>
                  <a:cubicBezTo>
                    <a:pt x="1837" y="1422"/>
                    <a:pt x="1539" y="554"/>
                    <a:pt x="755" y="17"/>
                  </a:cubicBezTo>
                  <a:cubicBezTo>
                    <a:pt x="737" y="5"/>
                    <a:pt x="718"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7"/>
            <p:cNvSpPr/>
            <p:nvPr/>
          </p:nvSpPr>
          <p:spPr>
            <a:xfrm>
              <a:off x="4203625" y="923900"/>
              <a:ext cx="45925" cy="60575"/>
            </a:xfrm>
            <a:custGeom>
              <a:avLst/>
              <a:gdLst/>
              <a:ahLst/>
              <a:cxnLst/>
              <a:rect l="l" t="t" r="r" b="b"/>
              <a:pathLst>
                <a:path w="1837" h="2423" extrusionOk="0">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7" y="1869"/>
                    <a:pt x="1837" y="1001"/>
                    <a:pt x="1598" y="75"/>
                  </a:cubicBezTo>
                  <a:cubicBezTo>
                    <a:pt x="1592" y="48"/>
                    <a:pt x="1574" y="30"/>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7"/>
            <p:cNvSpPr/>
            <p:nvPr/>
          </p:nvSpPr>
          <p:spPr>
            <a:xfrm>
              <a:off x="4223650" y="883000"/>
              <a:ext cx="15825" cy="34700"/>
            </a:xfrm>
            <a:custGeom>
              <a:avLst/>
              <a:gdLst/>
              <a:ahLst/>
              <a:cxnLst/>
              <a:rect l="l" t="t" r="r" b="b"/>
              <a:pathLst>
                <a:path w="633" h="1388" extrusionOk="0">
                  <a:moveTo>
                    <a:pt x="27" y="0"/>
                  </a:moveTo>
                  <a:cubicBezTo>
                    <a:pt x="14" y="0"/>
                    <a:pt x="1" y="16"/>
                    <a:pt x="8" y="32"/>
                  </a:cubicBezTo>
                  <a:cubicBezTo>
                    <a:pt x="198" y="470"/>
                    <a:pt x="341" y="963"/>
                    <a:pt x="581" y="1375"/>
                  </a:cubicBezTo>
                  <a:cubicBezTo>
                    <a:pt x="586" y="1383"/>
                    <a:pt x="594" y="1387"/>
                    <a:pt x="602" y="1387"/>
                  </a:cubicBezTo>
                  <a:cubicBezTo>
                    <a:pt x="617" y="1387"/>
                    <a:pt x="632" y="1373"/>
                    <a:pt x="628" y="1355"/>
                  </a:cubicBezTo>
                  <a:cubicBezTo>
                    <a:pt x="528" y="894"/>
                    <a:pt x="258" y="427"/>
                    <a:pt x="43" y="12"/>
                  </a:cubicBezTo>
                  <a:cubicBezTo>
                    <a:pt x="39" y="4"/>
                    <a:pt x="33"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7"/>
            <p:cNvSpPr/>
            <p:nvPr/>
          </p:nvSpPr>
          <p:spPr>
            <a:xfrm>
              <a:off x="4227150" y="926875"/>
              <a:ext cx="11475" cy="30450"/>
            </a:xfrm>
            <a:custGeom>
              <a:avLst/>
              <a:gdLst/>
              <a:ahLst/>
              <a:cxnLst/>
              <a:rect l="l" t="t" r="r" b="b"/>
              <a:pathLst>
                <a:path w="459" h="1218" extrusionOk="0">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7"/>
            <p:cNvSpPr/>
            <p:nvPr/>
          </p:nvSpPr>
          <p:spPr>
            <a:xfrm>
              <a:off x="4266775" y="861450"/>
              <a:ext cx="45875" cy="60550"/>
            </a:xfrm>
            <a:custGeom>
              <a:avLst/>
              <a:gdLst/>
              <a:ahLst/>
              <a:cxnLst/>
              <a:rect l="l" t="t" r="r" b="b"/>
              <a:pathLst>
                <a:path w="1835" h="2422" extrusionOk="0">
                  <a:moveTo>
                    <a:pt x="728" y="296"/>
                  </a:moveTo>
                  <a:cubicBezTo>
                    <a:pt x="1069" y="544"/>
                    <a:pt x="1357" y="882"/>
                    <a:pt x="1417" y="1314"/>
                  </a:cubicBezTo>
                  <a:cubicBezTo>
                    <a:pt x="1458" y="1625"/>
                    <a:pt x="1450" y="1954"/>
                    <a:pt x="1429" y="2267"/>
                  </a:cubicBezTo>
                  <a:lnTo>
                    <a:pt x="1429" y="2267"/>
                  </a:lnTo>
                  <a:cubicBezTo>
                    <a:pt x="702" y="1951"/>
                    <a:pt x="346" y="991"/>
                    <a:pt x="728" y="296"/>
                  </a:cubicBezTo>
                  <a:close/>
                  <a:moveTo>
                    <a:pt x="697" y="0"/>
                  </a:moveTo>
                  <a:cubicBezTo>
                    <a:pt x="655" y="0"/>
                    <a:pt x="612" y="27"/>
                    <a:pt x="587" y="62"/>
                  </a:cubicBezTo>
                  <a:cubicBezTo>
                    <a:pt x="0" y="872"/>
                    <a:pt x="464"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7" y="554"/>
                    <a:pt x="753" y="17"/>
                  </a:cubicBezTo>
                  <a:cubicBezTo>
                    <a:pt x="736" y="5"/>
                    <a:pt x="717"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7"/>
            <p:cNvSpPr/>
            <p:nvPr/>
          </p:nvSpPr>
          <p:spPr>
            <a:xfrm>
              <a:off x="4266725" y="923900"/>
              <a:ext cx="45925" cy="60575"/>
            </a:xfrm>
            <a:custGeom>
              <a:avLst/>
              <a:gdLst/>
              <a:ahLst/>
              <a:cxnLst/>
              <a:rect l="l" t="t" r="r" b="b"/>
              <a:pathLst>
                <a:path w="1837" h="2423" extrusionOk="0">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9" y="1869"/>
                    <a:pt x="1837" y="1001"/>
                    <a:pt x="1600" y="75"/>
                  </a:cubicBezTo>
                  <a:cubicBezTo>
                    <a:pt x="1593" y="47"/>
                    <a:pt x="1574" y="29"/>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7"/>
            <p:cNvSpPr/>
            <p:nvPr/>
          </p:nvSpPr>
          <p:spPr>
            <a:xfrm>
              <a:off x="4286750" y="883000"/>
              <a:ext cx="15825" cy="34700"/>
            </a:xfrm>
            <a:custGeom>
              <a:avLst/>
              <a:gdLst/>
              <a:ahLst/>
              <a:cxnLst/>
              <a:rect l="l" t="t" r="r" b="b"/>
              <a:pathLst>
                <a:path w="633" h="1388" extrusionOk="0">
                  <a:moveTo>
                    <a:pt x="28" y="0"/>
                  </a:moveTo>
                  <a:cubicBezTo>
                    <a:pt x="14" y="0"/>
                    <a:pt x="1" y="16"/>
                    <a:pt x="8" y="32"/>
                  </a:cubicBezTo>
                  <a:cubicBezTo>
                    <a:pt x="198" y="470"/>
                    <a:pt x="341" y="963"/>
                    <a:pt x="582" y="1375"/>
                  </a:cubicBezTo>
                  <a:cubicBezTo>
                    <a:pt x="587" y="1383"/>
                    <a:pt x="595" y="1387"/>
                    <a:pt x="603" y="1387"/>
                  </a:cubicBezTo>
                  <a:cubicBezTo>
                    <a:pt x="617" y="1387"/>
                    <a:pt x="632" y="1373"/>
                    <a:pt x="628"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7"/>
            <p:cNvSpPr/>
            <p:nvPr/>
          </p:nvSpPr>
          <p:spPr>
            <a:xfrm>
              <a:off x="4290250" y="926875"/>
              <a:ext cx="11475" cy="30450"/>
            </a:xfrm>
            <a:custGeom>
              <a:avLst/>
              <a:gdLst/>
              <a:ahLst/>
              <a:cxnLst/>
              <a:rect l="l" t="t" r="r" b="b"/>
              <a:pathLst>
                <a:path w="459" h="1218" extrusionOk="0">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7"/>
            <p:cNvSpPr/>
            <p:nvPr/>
          </p:nvSpPr>
          <p:spPr>
            <a:xfrm>
              <a:off x="4329875" y="861450"/>
              <a:ext cx="45875" cy="60550"/>
            </a:xfrm>
            <a:custGeom>
              <a:avLst/>
              <a:gdLst/>
              <a:ahLst/>
              <a:cxnLst/>
              <a:rect l="l" t="t" r="r" b="b"/>
              <a:pathLst>
                <a:path w="1835" h="2422" extrusionOk="0">
                  <a:moveTo>
                    <a:pt x="728" y="296"/>
                  </a:moveTo>
                  <a:lnTo>
                    <a:pt x="728" y="296"/>
                  </a:lnTo>
                  <a:cubicBezTo>
                    <a:pt x="1069" y="544"/>
                    <a:pt x="1357" y="882"/>
                    <a:pt x="1417" y="1314"/>
                  </a:cubicBezTo>
                  <a:cubicBezTo>
                    <a:pt x="1458" y="1625"/>
                    <a:pt x="1450" y="1954"/>
                    <a:pt x="1429" y="2267"/>
                  </a:cubicBezTo>
                  <a:lnTo>
                    <a:pt x="1429" y="2267"/>
                  </a:lnTo>
                  <a:cubicBezTo>
                    <a:pt x="702" y="1950"/>
                    <a:pt x="346" y="991"/>
                    <a:pt x="728" y="296"/>
                  </a:cubicBezTo>
                  <a:close/>
                  <a:moveTo>
                    <a:pt x="698" y="0"/>
                  </a:moveTo>
                  <a:cubicBezTo>
                    <a:pt x="655" y="0"/>
                    <a:pt x="612" y="27"/>
                    <a:pt x="588" y="62"/>
                  </a:cubicBezTo>
                  <a:cubicBezTo>
                    <a:pt x="0" y="872"/>
                    <a:pt x="465"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6" y="554"/>
                    <a:pt x="755" y="17"/>
                  </a:cubicBezTo>
                  <a:cubicBezTo>
                    <a:pt x="737"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7"/>
            <p:cNvSpPr/>
            <p:nvPr/>
          </p:nvSpPr>
          <p:spPr>
            <a:xfrm>
              <a:off x="4329825" y="923900"/>
              <a:ext cx="45925" cy="60575"/>
            </a:xfrm>
            <a:custGeom>
              <a:avLst/>
              <a:gdLst/>
              <a:ahLst/>
              <a:cxnLst/>
              <a:rect l="l" t="t" r="r" b="b"/>
              <a:pathLst>
                <a:path w="1837" h="2423" extrusionOk="0">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8" y="1869"/>
                    <a:pt x="1837" y="1001"/>
                    <a:pt x="1600" y="75"/>
                  </a:cubicBezTo>
                  <a:cubicBezTo>
                    <a:pt x="1592" y="47"/>
                    <a:pt x="1574" y="29"/>
                    <a:pt x="1552" y="20"/>
                  </a:cubicBezTo>
                  <a:lnTo>
                    <a:pt x="1552" y="20"/>
                  </a:lnTo>
                  <a:cubicBezTo>
                    <a:pt x="1541" y="9"/>
                    <a:pt x="1525" y="1"/>
                    <a:pt x="1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7"/>
            <p:cNvSpPr/>
            <p:nvPr/>
          </p:nvSpPr>
          <p:spPr>
            <a:xfrm>
              <a:off x="4349850" y="883000"/>
              <a:ext cx="15825" cy="34700"/>
            </a:xfrm>
            <a:custGeom>
              <a:avLst/>
              <a:gdLst/>
              <a:ahLst/>
              <a:cxnLst/>
              <a:rect l="l" t="t" r="r" b="b"/>
              <a:pathLst>
                <a:path w="633" h="1388" extrusionOk="0">
                  <a:moveTo>
                    <a:pt x="28" y="0"/>
                  </a:moveTo>
                  <a:cubicBezTo>
                    <a:pt x="14" y="0"/>
                    <a:pt x="1" y="16"/>
                    <a:pt x="8" y="32"/>
                  </a:cubicBezTo>
                  <a:cubicBezTo>
                    <a:pt x="198" y="470"/>
                    <a:pt x="343" y="963"/>
                    <a:pt x="582" y="1375"/>
                  </a:cubicBezTo>
                  <a:cubicBezTo>
                    <a:pt x="587" y="1383"/>
                    <a:pt x="595" y="1387"/>
                    <a:pt x="603" y="1387"/>
                  </a:cubicBezTo>
                  <a:cubicBezTo>
                    <a:pt x="617" y="1387"/>
                    <a:pt x="633" y="1373"/>
                    <a:pt x="629"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7"/>
            <p:cNvSpPr/>
            <p:nvPr/>
          </p:nvSpPr>
          <p:spPr>
            <a:xfrm>
              <a:off x="4353375" y="926875"/>
              <a:ext cx="11450" cy="30450"/>
            </a:xfrm>
            <a:custGeom>
              <a:avLst/>
              <a:gdLst/>
              <a:ahLst/>
              <a:cxnLst/>
              <a:rect l="l" t="t" r="r" b="b"/>
              <a:pathLst>
                <a:path w="458" h="1218" extrusionOk="0">
                  <a:moveTo>
                    <a:pt x="430" y="1"/>
                  </a:moveTo>
                  <a:cubicBezTo>
                    <a:pt x="419" y="1"/>
                    <a:pt x="409" y="6"/>
                    <a:pt x="404" y="18"/>
                  </a:cubicBezTo>
                  <a:cubicBezTo>
                    <a:pt x="254" y="401"/>
                    <a:pt x="113" y="807"/>
                    <a:pt x="2" y="1203"/>
                  </a:cubicBezTo>
                  <a:cubicBezTo>
                    <a:pt x="1" y="1211"/>
                    <a:pt x="8" y="1218"/>
                    <a:pt x="15" y="1218"/>
                  </a:cubicBezTo>
                  <a:cubicBezTo>
                    <a:pt x="18" y="1218"/>
                    <a:pt x="21" y="1216"/>
                    <a:pt x="23" y="1212"/>
                  </a:cubicBezTo>
                  <a:cubicBezTo>
                    <a:pt x="217" y="852"/>
                    <a:pt x="367" y="431"/>
                    <a:pt x="453"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7"/>
            <p:cNvSpPr/>
            <p:nvPr/>
          </p:nvSpPr>
          <p:spPr>
            <a:xfrm>
              <a:off x="4392975" y="861450"/>
              <a:ext cx="45875" cy="60550"/>
            </a:xfrm>
            <a:custGeom>
              <a:avLst/>
              <a:gdLst/>
              <a:ahLst/>
              <a:cxnLst/>
              <a:rect l="l" t="t" r="r" b="b"/>
              <a:pathLst>
                <a:path w="1835" h="2422" extrusionOk="0">
                  <a:moveTo>
                    <a:pt x="728" y="296"/>
                  </a:moveTo>
                  <a:cubicBezTo>
                    <a:pt x="1070" y="544"/>
                    <a:pt x="1357" y="882"/>
                    <a:pt x="1417" y="1314"/>
                  </a:cubicBezTo>
                  <a:cubicBezTo>
                    <a:pt x="1460" y="1625"/>
                    <a:pt x="1450" y="1954"/>
                    <a:pt x="1429" y="2267"/>
                  </a:cubicBezTo>
                  <a:lnTo>
                    <a:pt x="1429" y="2267"/>
                  </a:lnTo>
                  <a:cubicBezTo>
                    <a:pt x="702" y="1950"/>
                    <a:pt x="347" y="991"/>
                    <a:pt x="728"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7"/>
            <p:cNvSpPr/>
            <p:nvPr/>
          </p:nvSpPr>
          <p:spPr>
            <a:xfrm>
              <a:off x="4392975" y="923900"/>
              <a:ext cx="45875" cy="60575"/>
            </a:xfrm>
            <a:custGeom>
              <a:avLst/>
              <a:gdLst/>
              <a:ahLst/>
              <a:cxnLst/>
              <a:rect l="l" t="t" r="r" b="b"/>
              <a:pathLst>
                <a:path w="1835" h="2423" extrusionOk="0">
                  <a:moveTo>
                    <a:pt x="1429" y="156"/>
                  </a:moveTo>
                  <a:cubicBezTo>
                    <a:pt x="1451" y="467"/>
                    <a:pt x="1463" y="803"/>
                    <a:pt x="1417" y="1109"/>
                  </a:cubicBezTo>
                  <a:cubicBezTo>
                    <a:pt x="1350" y="1546"/>
                    <a:pt x="1073" y="1877"/>
                    <a:pt x="729" y="2127"/>
                  </a:cubicBezTo>
                  <a:lnTo>
                    <a:pt x="729" y="2127"/>
                  </a:lnTo>
                  <a:cubicBezTo>
                    <a:pt x="346" y="1433"/>
                    <a:pt x="700"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5" y="1001"/>
                    <a:pt x="1598" y="75"/>
                  </a:cubicBezTo>
                  <a:cubicBezTo>
                    <a:pt x="1591" y="47"/>
                    <a:pt x="1572" y="29"/>
                    <a:pt x="1549" y="20"/>
                  </a:cubicBezTo>
                  <a:lnTo>
                    <a:pt x="1549" y="20"/>
                  </a:lnTo>
                  <a:cubicBezTo>
                    <a:pt x="1539" y="8"/>
                    <a:pt x="1523"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7"/>
            <p:cNvSpPr/>
            <p:nvPr/>
          </p:nvSpPr>
          <p:spPr>
            <a:xfrm>
              <a:off x="4412975" y="883000"/>
              <a:ext cx="15825" cy="34700"/>
            </a:xfrm>
            <a:custGeom>
              <a:avLst/>
              <a:gdLst/>
              <a:ahLst/>
              <a:cxnLst/>
              <a:rect l="l" t="t" r="r" b="b"/>
              <a:pathLst>
                <a:path w="633" h="1388" extrusionOk="0">
                  <a:moveTo>
                    <a:pt x="27" y="0"/>
                  </a:moveTo>
                  <a:cubicBezTo>
                    <a:pt x="14" y="0"/>
                    <a:pt x="0" y="16"/>
                    <a:pt x="8" y="32"/>
                  </a:cubicBezTo>
                  <a:cubicBezTo>
                    <a:pt x="198" y="470"/>
                    <a:pt x="342" y="963"/>
                    <a:pt x="581" y="1375"/>
                  </a:cubicBezTo>
                  <a:cubicBezTo>
                    <a:pt x="587" y="1383"/>
                    <a:pt x="595" y="1387"/>
                    <a:pt x="602" y="1387"/>
                  </a:cubicBezTo>
                  <a:cubicBezTo>
                    <a:pt x="618" y="1387"/>
                    <a:pt x="633" y="1373"/>
                    <a:pt x="628" y="1355"/>
                  </a:cubicBezTo>
                  <a:cubicBezTo>
                    <a:pt x="527" y="894"/>
                    <a:pt x="258" y="427"/>
                    <a:pt x="43" y="12"/>
                  </a:cubicBezTo>
                  <a:cubicBezTo>
                    <a:pt x="40" y="4"/>
                    <a:pt x="33"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7"/>
            <p:cNvSpPr/>
            <p:nvPr/>
          </p:nvSpPr>
          <p:spPr>
            <a:xfrm>
              <a:off x="4416475" y="926875"/>
              <a:ext cx="11450" cy="30450"/>
            </a:xfrm>
            <a:custGeom>
              <a:avLst/>
              <a:gdLst/>
              <a:ahLst/>
              <a:cxnLst/>
              <a:rect l="l" t="t" r="r" b="b"/>
              <a:pathLst>
                <a:path w="458" h="1218" extrusionOk="0">
                  <a:moveTo>
                    <a:pt x="430" y="1"/>
                  </a:moveTo>
                  <a:cubicBezTo>
                    <a:pt x="420" y="1"/>
                    <a:pt x="410" y="6"/>
                    <a:pt x="405" y="18"/>
                  </a:cubicBezTo>
                  <a:cubicBezTo>
                    <a:pt x="254" y="401"/>
                    <a:pt x="113" y="807"/>
                    <a:pt x="2" y="1203"/>
                  </a:cubicBezTo>
                  <a:cubicBezTo>
                    <a:pt x="1" y="1211"/>
                    <a:pt x="8" y="1218"/>
                    <a:pt x="15" y="1218"/>
                  </a:cubicBezTo>
                  <a:cubicBezTo>
                    <a:pt x="19" y="1218"/>
                    <a:pt x="22" y="1216"/>
                    <a:pt x="24" y="1212"/>
                  </a:cubicBezTo>
                  <a:cubicBezTo>
                    <a:pt x="217" y="852"/>
                    <a:pt x="367" y="431"/>
                    <a:pt x="453"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7"/>
            <p:cNvSpPr/>
            <p:nvPr/>
          </p:nvSpPr>
          <p:spPr>
            <a:xfrm>
              <a:off x="4456075" y="861450"/>
              <a:ext cx="45875" cy="60550"/>
            </a:xfrm>
            <a:custGeom>
              <a:avLst/>
              <a:gdLst/>
              <a:ahLst/>
              <a:cxnLst/>
              <a:rect l="l" t="t" r="r" b="b"/>
              <a:pathLst>
                <a:path w="1835" h="2422" extrusionOk="0">
                  <a:moveTo>
                    <a:pt x="729" y="296"/>
                  </a:moveTo>
                  <a:cubicBezTo>
                    <a:pt x="1070" y="544"/>
                    <a:pt x="1357" y="882"/>
                    <a:pt x="1417"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7"/>
            <p:cNvSpPr/>
            <p:nvPr/>
          </p:nvSpPr>
          <p:spPr>
            <a:xfrm>
              <a:off x="4456075" y="923900"/>
              <a:ext cx="45925" cy="60575"/>
            </a:xfrm>
            <a:custGeom>
              <a:avLst/>
              <a:gdLst/>
              <a:ahLst/>
              <a:cxnLst/>
              <a:rect l="l" t="t" r="r" b="b"/>
              <a:pathLst>
                <a:path w="1837" h="2423" extrusionOk="0">
                  <a:moveTo>
                    <a:pt x="1429" y="156"/>
                  </a:moveTo>
                  <a:cubicBezTo>
                    <a:pt x="1451" y="467"/>
                    <a:pt x="1463" y="803"/>
                    <a:pt x="1417" y="1109"/>
                  </a:cubicBezTo>
                  <a:cubicBezTo>
                    <a:pt x="1351" y="1546"/>
                    <a:pt x="1074" y="1877"/>
                    <a:pt x="729" y="2127"/>
                  </a:cubicBezTo>
                  <a:lnTo>
                    <a:pt x="729" y="2127"/>
                  </a:lnTo>
                  <a:cubicBezTo>
                    <a:pt x="347" y="1433"/>
                    <a:pt x="701"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6" y="1001"/>
                    <a:pt x="1598" y="75"/>
                  </a:cubicBezTo>
                  <a:cubicBezTo>
                    <a:pt x="1591" y="47"/>
                    <a:pt x="1572" y="29"/>
                    <a:pt x="1550" y="20"/>
                  </a:cubicBezTo>
                  <a:lnTo>
                    <a:pt x="1550" y="20"/>
                  </a:lnTo>
                  <a:cubicBezTo>
                    <a:pt x="1539" y="9"/>
                    <a:pt x="1524"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7"/>
            <p:cNvSpPr/>
            <p:nvPr/>
          </p:nvSpPr>
          <p:spPr>
            <a:xfrm>
              <a:off x="4476075" y="883000"/>
              <a:ext cx="15825" cy="34700"/>
            </a:xfrm>
            <a:custGeom>
              <a:avLst/>
              <a:gdLst/>
              <a:ahLst/>
              <a:cxnLst/>
              <a:rect l="l" t="t" r="r" b="b"/>
              <a:pathLst>
                <a:path w="633" h="1388" extrusionOk="0">
                  <a:moveTo>
                    <a:pt x="27" y="0"/>
                  </a:moveTo>
                  <a:cubicBezTo>
                    <a:pt x="14" y="0"/>
                    <a:pt x="1" y="16"/>
                    <a:pt x="8" y="32"/>
                  </a:cubicBezTo>
                  <a:cubicBezTo>
                    <a:pt x="198" y="470"/>
                    <a:pt x="342" y="963"/>
                    <a:pt x="581" y="1375"/>
                  </a:cubicBezTo>
                  <a:cubicBezTo>
                    <a:pt x="587" y="1383"/>
                    <a:pt x="595" y="1387"/>
                    <a:pt x="602" y="1387"/>
                  </a:cubicBezTo>
                  <a:cubicBezTo>
                    <a:pt x="618" y="1387"/>
                    <a:pt x="633" y="1373"/>
                    <a:pt x="628" y="1355"/>
                  </a:cubicBezTo>
                  <a:cubicBezTo>
                    <a:pt x="528" y="894"/>
                    <a:pt x="258" y="427"/>
                    <a:pt x="43" y="12"/>
                  </a:cubicBezTo>
                  <a:cubicBezTo>
                    <a:pt x="39" y="4"/>
                    <a:pt x="34"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7"/>
            <p:cNvSpPr/>
            <p:nvPr/>
          </p:nvSpPr>
          <p:spPr>
            <a:xfrm>
              <a:off x="4479575" y="926875"/>
              <a:ext cx="11475" cy="30450"/>
            </a:xfrm>
            <a:custGeom>
              <a:avLst/>
              <a:gdLst/>
              <a:ahLst/>
              <a:cxnLst/>
              <a:rect l="l" t="t" r="r" b="b"/>
              <a:pathLst>
                <a:path w="459" h="1218" extrusionOk="0">
                  <a:moveTo>
                    <a:pt x="430" y="1"/>
                  </a:moveTo>
                  <a:cubicBezTo>
                    <a:pt x="420" y="1"/>
                    <a:pt x="410" y="6"/>
                    <a:pt x="405" y="18"/>
                  </a:cubicBezTo>
                  <a:cubicBezTo>
                    <a:pt x="255" y="401"/>
                    <a:pt x="113" y="807"/>
                    <a:pt x="4" y="1203"/>
                  </a:cubicBezTo>
                  <a:cubicBezTo>
                    <a:pt x="1" y="1211"/>
                    <a:pt x="8" y="1218"/>
                    <a:pt x="15" y="1218"/>
                  </a:cubicBezTo>
                  <a:cubicBezTo>
                    <a:pt x="19" y="1218"/>
                    <a:pt x="22" y="1216"/>
                    <a:pt x="24" y="1212"/>
                  </a:cubicBezTo>
                  <a:cubicBezTo>
                    <a:pt x="217"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7"/>
            <p:cNvSpPr/>
            <p:nvPr/>
          </p:nvSpPr>
          <p:spPr>
            <a:xfrm>
              <a:off x="4519175" y="861450"/>
              <a:ext cx="45925" cy="60550"/>
            </a:xfrm>
            <a:custGeom>
              <a:avLst/>
              <a:gdLst/>
              <a:ahLst/>
              <a:cxnLst/>
              <a:rect l="l" t="t" r="r" b="b"/>
              <a:pathLst>
                <a:path w="1837" h="2422" extrusionOk="0">
                  <a:moveTo>
                    <a:pt x="729" y="296"/>
                  </a:moveTo>
                  <a:lnTo>
                    <a:pt x="729" y="296"/>
                  </a:lnTo>
                  <a:cubicBezTo>
                    <a:pt x="1070" y="544"/>
                    <a:pt x="1357" y="882"/>
                    <a:pt x="1416"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9" y="2414"/>
                    <a:pt x="1550" y="2403"/>
                  </a:cubicBezTo>
                  <a:lnTo>
                    <a:pt x="1550" y="2403"/>
                  </a:lnTo>
                  <a:cubicBezTo>
                    <a:pt x="1572" y="2393"/>
                    <a:pt x="1591" y="2375"/>
                    <a:pt x="1598" y="2347"/>
                  </a:cubicBezTo>
                  <a:cubicBezTo>
                    <a:pt x="1836" y="1422"/>
                    <a:pt x="1536" y="554"/>
                    <a:pt x="755" y="17"/>
                  </a:cubicBezTo>
                  <a:cubicBezTo>
                    <a:pt x="736" y="5"/>
                    <a:pt x="717"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7"/>
            <p:cNvSpPr/>
            <p:nvPr/>
          </p:nvSpPr>
          <p:spPr>
            <a:xfrm>
              <a:off x="4519175" y="923900"/>
              <a:ext cx="45925" cy="60575"/>
            </a:xfrm>
            <a:custGeom>
              <a:avLst/>
              <a:gdLst/>
              <a:ahLst/>
              <a:cxnLst/>
              <a:rect l="l" t="t" r="r" b="b"/>
              <a:pathLst>
                <a:path w="1837" h="2423" extrusionOk="0">
                  <a:moveTo>
                    <a:pt x="1430" y="156"/>
                  </a:moveTo>
                  <a:cubicBezTo>
                    <a:pt x="1452" y="467"/>
                    <a:pt x="1463" y="803"/>
                    <a:pt x="1416" y="1109"/>
                  </a:cubicBezTo>
                  <a:cubicBezTo>
                    <a:pt x="1351" y="1546"/>
                    <a:pt x="1074" y="1877"/>
                    <a:pt x="730" y="2127"/>
                  </a:cubicBezTo>
                  <a:lnTo>
                    <a:pt x="730" y="2127"/>
                  </a:lnTo>
                  <a:cubicBezTo>
                    <a:pt x="347" y="1433"/>
                    <a:pt x="702" y="472"/>
                    <a:pt x="1430" y="156"/>
                  </a:cubicBezTo>
                  <a:close/>
                  <a:moveTo>
                    <a:pt x="1505" y="1"/>
                  </a:moveTo>
                  <a:cubicBezTo>
                    <a:pt x="1501" y="1"/>
                    <a:pt x="1497" y="1"/>
                    <a:pt x="1493" y="2"/>
                  </a:cubicBezTo>
                  <a:cubicBezTo>
                    <a:pt x="465" y="163"/>
                    <a:pt x="0" y="1551"/>
                    <a:pt x="588" y="2362"/>
                  </a:cubicBezTo>
                  <a:cubicBezTo>
                    <a:pt x="613" y="2396"/>
                    <a:pt x="655" y="2422"/>
                    <a:pt x="698" y="2422"/>
                  </a:cubicBezTo>
                  <a:cubicBezTo>
                    <a:pt x="717" y="2422"/>
                    <a:pt x="736" y="2417"/>
                    <a:pt x="755" y="2405"/>
                  </a:cubicBezTo>
                  <a:cubicBezTo>
                    <a:pt x="1538" y="1869"/>
                    <a:pt x="1836" y="1001"/>
                    <a:pt x="1599" y="75"/>
                  </a:cubicBezTo>
                  <a:cubicBezTo>
                    <a:pt x="1592" y="47"/>
                    <a:pt x="1573" y="29"/>
                    <a:pt x="1551" y="20"/>
                  </a:cubicBezTo>
                  <a:lnTo>
                    <a:pt x="1551" y="20"/>
                  </a:lnTo>
                  <a:cubicBezTo>
                    <a:pt x="1540" y="9"/>
                    <a:pt x="1524"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7"/>
            <p:cNvSpPr/>
            <p:nvPr/>
          </p:nvSpPr>
          <p:spPr>
            <a:xfrm>
              <a:off x="4539175" y="883000"/>
              <a:ext cx="15825" cy="34700"/>
            </a:xfrm>
            <a:custGeom>
              <a:avLst/>
              <a:gdLst/>
              <a:ahLst/>
              <a:cxnLst/>
              <a:rect l="l" t="t" r="r" b="b"/>
              <a:pathLst>
                <a:path w="633" h="1388" extrusionOk="0">
                  <a:moveTo>
                    <a:pt x="28" y="0"/>
                  </a:moveTo>
                  <a:cubicBezTo>
                    <a:pt x="14" y="0"/>
                    <a:pt x="1" y="16"/>
                    <a:pt x="8" y="32"/>
                  </a:cubicBezTo>
                  <a:cubicBezTo>
                    <a:pt x="198" y="470"/>
                    <a:pt x="342" y="963"/>
                    <a:pt x="583" y="1375"/>
                  </a:cubicBezTo>
                  <a:cubicBezTo>
                    <a:pt x="587" y="1383"/>
                    <a:pt x="595" y="1387"/>
                    <a:pt x="603" y="1387"/>
                  </a:cubicBezTo>
                  <a:cubicBezTo>
                    <a:pt x="618" y="1387"/>
                    <a:pt x="633" y="1373"/>
                    <a:pt x="628" y="1355"/>
                  </a:cubicBezTo>
                  <a:cubicBezTo>
                    <a:pt x="528" y="894"/>
                    <a:pt x="258" y="427"/>
                    <a:pt x="44" y="12"/>
                  </a:cubicBezTo>
                  <a:cubicBezTo>
                    <a:pt x="40" y="4"/>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7"/>
            <p:cNvSpPr/>
            <p:nvPr/>
          </p:nvSpPr>
          <p:spPr>
            <a:xfrm>
              <a:off x="4542675" y="926875"/>
              <a:ext cx="11475" cy="30450"/>
            </a:xfrm>
            <a:custGeom>
              <a:avLst/>
              <a:gdLst/>
              <a:ahLst/>
              <a:cxnLst/>
              <a:rect l="l" t="t" r="r" b="b"/>
              <a:pathLst>
                <a:path w="459" h="1218" extrusionOk="0">
                  <a:moveTo>
                    <a:pt x="430" y="1"/>
                  </a:moveTo>
                  <a:cubicBezTo>
                    <a:pt x="420" y="1"/>
                    <a:pt x="410"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7"/>
            <p:cNvSpPr/>
            <p:nvPr/>
          </p:nvSpPr>
          <p:spPr>
            <a:xfrm>
              <a:off x="4742800" y="919775"/>
              <a:ext cx="410250" cy="6850"/>
            </a:xfrm>
            <a:custGeom>
              <a:avLst/>
              <a:gdLst/>
              <a:ahLst/>
              <a:cxnLst/>
              <a:rect l="l" t="t" r="r" b="b"/>
              <a:pathLst>
                <a:path w="16410" h="274" extrusionOk="0">
                  <a:moveTo>
                    <a:pt x="6703" y="1"/>
                  </a:moveTo>
                  <a:cubicBezTo>
                    <a:pt x="4905" y="1"/>
                    <a:pt x="3102" y="12"/>
                    <a:pt x="1309" y="12"/>
                  </a:cubicBezTo>
                  <a:cubicBezTo>
                    <a:pt x="915" y="12"/>
                    <a:pt x="520" y="12"/>
                    <a:pt x="127" y="10"/>
                  </a:cubicBezTo>
                  <a:cubicBezTo>
                    <a:pt x="2" y="10"/>
                    <a:pt x="0" y="205"/>
                    <a:pt x="127" y="205"/>
                  </a:cubicBezTo>
                  <a:cubicBezTo>
                    <a:pt x="2794" y="215"/>
                    <a:pt x="5490" y="262"/>
                    <a:pt x="8166" y="270"/>
                  </a:cubicBezTo>
                  <a:cubicBezTo>
                    <a:pt x="8906" y="272"/>
                    <a:pt x="9645" y="273"/>
                    <a:pt x="10384" y="273"/>
                  </a:cubicBezTo>
                  <a:cubicBezTo>
                    <a:pt x="11493" y="273"/>
                    <a:pt x="12601" y="270"/>
                    <a:pt x="13711" y="263"/>
                  </a:cubicBezTo>
                  <a:cubicBezTo>
                    <a:pt x="14128" y="261"/>
                    <a:pt x="14611" y="201"/>
                    <a:pt x="15091" y="162"/>
                  </a:cubicBezTo>
                  <a:lnTo>
                    <a:pt x="15091" y="162"/>
                  </a:lnTo>
                  <a:cubicBezTo>
                    <a:pt x="15345" y="185"/>
                    <a:pt x="15598" y="202"/>
                    <a:pt x="15839" y="202"/>
                  </a:cubicBezTo>
                  <a:cubicBezTo>
                    <a:pt x="16024" y="202"/>
                    <a:pt x="16202" y="192"/>
                    <a:pt x="16369" y="167"/>
                  </a:cubicBezTo>
                  <a:lnTo>
                    <a:pt x="16369" y="167"/>
                  </a:lnTo>
                  <a:cubicBezTo>
                    <a:pt x="16380" y="168"/>
                    <a:pt x="16391" y="170"/>
                    <a:pt x="16402" y="172"/>
                  </a:cubicBezTo>
                  <a:cubicBezTo>
                    <a:pt x="16402" y="172"/>
                    <a:pt x="16402" y="172"/>
                    <a:pt x="16403" y="172"/>
                  </a:cubicBezTo>
                  <a:cubicBezTo>
                    <a:pt x="16409" y="172"/>
                    <a:pt x="16409" y="161"/>
                    <a:pt x="16403" y="161"/>
                  </a:cubicBezTo>
                  <a:cubicBezTo>
                    <a:pt x="16402" y="161"/>
                    <a:pt x="16402" y="161"/>
                    <a:pt x="16402" y="162"/>
                  </a:cubicBezTo>
                  <a:cubicBezTo>
                    <a:pt x="16391" y="163"/>
                    <a:pt x="16380" y="165"/>
                    <a:pt x="16369" y="167"/>
                  </a:cubicBezTo>
                  <a:lnTo>
                    <a:pt x="16369" y="167"/>
                  </a:lnTo>
                  <a:cubicBezTo>
                    <a:pt x="16191" y="139"/>
                    <a:pt x="16000" y="128"/>
                    <a:pt x="15801" y="128"/>
                  </a:cubicBezTo>
                  <a:cubicBezTo>
                    <a:pt x="15571" y="128"/>
                    <a:pt x="15332" y="142"/>
                    <a:pt x="15091" y="162"/>
                  </a:cubicBezTo>
                  <a:lnTo>
                    <a:pt x="15091" y="162"/>
                  </a:lnTo>
                  <a:cubicBezTo>
                    <a:pt x="14611" y="119"/>
                    <a:pt x="14128" y="56"/>
                    <a:pt x="13711" y="51"/>
                  </a:cubicBezTo>
                  <a:cubicBezTo>
                    <a:pt x="11862" y="26"/>
                    <a:pt x="10014" y="13"/>
                    <a:pt x="8166" y="4"/>
                  </a:cubicBezTo>
                  <a:cubicBezTo>
                    <a:pt x="7679" y="2"/>
                    <a:pt x="7191" y="1"/>
                    <a:pt x="6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7"/>
            <p:cNvSpPr/>
            <p:nvPr/>
          </p:nvSpPr>
          <p:spPr>
            <a:xfrm>
              <a:off x="5109400" y="908325"/>
              <a:ext cx="64750" cy="30250"/>
            </a:xfrm>
            <a:custGeom>
              <a:avLst/>
              <a:gdLst/>
              <a:ahLst/>
              <a:cxnLst/>
              <a:rect l="l" t="t" r="r" b="b"/>
              <a:pathLst>
                <a:path w="2590" h="1210" extrusionOk="0">
                  <a:moveTo>
                    <a:pt x="1346" y="201"/>
                  </a:moveTo>
                  <a:cubicBezTo>
                    <a:pt x="1678" y="201"/>
                    <a:pt x="1995" y="341"/>
                    <a:pt x="2272" y="523"/>
                  </a:cubicBezTo>
                  <a:lnTo>
                    <a:pt x="2272" y="523"/>
                  </a:lnTo>
                  <a:cubicBezTo>
                    <a:pt x="2015" y="828"/>
                    <a:pt x="1628" y="975"/>
                    <a:pt x="1237" y="975"/>
                  </a:cubicBezTo>
                  <a:cubicBezTo>
                    <a:pt x="848" y="975"/>
                    <a:pt x="454" y="829"/>
                    <a:pt x="180" y="550"/>
                  </a:cubicBezTo>
                  <a:lnTo>
                    <a:pt x="180" y="550"/>
                  </a:lnTo>
                  <a:cubicBezTo>
                    <a:pt x="495" y="406"/>
                    <a:pt x="859" y="255"/>
                    <a:pt x="1201" y="210"/>
                  </a:cubicBezTo>
                  <a:cubicBezTo>
                    <a:pt x="1250" y="204"/>
                    <a:pt x="1298" y="201"/>
                    <a:pt x="1346" y="201"/>
                  </a:cubicBezTo>
                  <a:close/>
                  <a:moveTo>
                    <a:pt x="1311" y="0"/>
                  </a:moveTo>
                  <a:cubicBezTo>
                    <a:pt x="881" y="0"/>
                    <a:pt x="449" y="140"/>
                    <a:pt x="53" y="415"/>
                  </a:cubicBezTo>
                  <a:cubicBezTo>
                    <a:pt x="26" y="434"/>
                    <a:pt x="13" y="458"/>
                    <a:pt x="11" y="482"/>
                  </a:cubicBezTo>
                  <a:lnTo>
                    <a:pt x="11" y="482"/>
                  </a:lnTo>
                  <a:cubicBezTo>
                    <a:pt x="2" y="499"/>
                    <a:pt x="0" y="519"/>
                    <a:pt x="11" y="539"/>
                  </a:cubicBezTo>
                  <a:cubicBezTo>
                    <a:pt x="266" y="995"/>
                    <a:pt x="750" y="1209"/>
                    <a:pt x="1243" y="1209"/>
                  </a:cubicBezTo>
                  <a:cubicBezTo>
                    <a:pt x="1751" y="1209"/>
                    <a:pt x="2267" y="982"/>
                    <a:pt x="2552" y="556"/>
                  </a:cubicBezTo>
                  <a:cubicBezTo>
                    <a:pt x="2590" y="498"/>
                    <a:pt x="2559" y="425"/>
                    <a:pt x="2508" y="389"/>
                  </a:cubicBezTo>
                  <a:cubicBezTo>
                    <a:pt x="2132" y="128"/>
                    <a:pt x="1722" y="0"/>
                    <a:pt x="1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7"/>
            <p:cNvSpPr/>
            <p:nvPr/>
          </p:nvSpPr>
          <p:spPr>
            <a:xfrm>
              <a:off x="5090925" y="861450"/>
              <a:ext cx="45900" cy="60550"/>
            </a:xfrm>
            <a:custGeom>
              <a:avLst/>
              <a:gdLst/>
              <a:ahLst/>
              <a:cxnLst/>
              <a:rect l="l" t="t" r="r" b="b"/>
              <a:pathLst>
                <a:path w="1836" h="2422" extrusionOk="0">
                  <a:moveTo>
                    <a:pt x="1108" y="296"/>
                  </a:moveTo>
                  <a:cubicBezTo>
                    <a:pt x="1490" y="991"/>
                    <a:pt x="1135" y="1950"/>
                    <a:pt x="407" y="2267"/>
                  </a:cubicBezTo>
                  <a:lnTo>
                    <a:pt x="407" y="2267"/>
                  </a:lnTo>
                  <a:cubicBezTo>
                    <a:pt x="385" y="1957"/>
                    <a:pt x="372" y="1621"/>
                    <a:pt x="419" y="1314"/>
                  </a:cubicBezTo>
                  <a:cubicBezTo>
                    <a:pt x="486" y="878"/>
                    <a:pt x="763" y="546"/>
                    <a:pt x="1108" y="296"/>
                  </a:cubicBezTo>
                  <a:close/>
                  <a:moveTo>
                    <a:pt x="1138" y="0"/>
                  </a:moveTo>
                  <a:cubicBezTo>
                    <a:pt x="1118" y="0"/>
                    <a:pt x="1099" y="5"/>
                    <a:pt x="1081" y="17"/>
                  </a:cubicBezTo>
                  <a:cubicBezTo>
                    <a:pt x="299" y="554"/>
                    <a:pt x="1" y="1422"/>
                    <a:pt x="238" y="2347"/>
                  </a:cubicBezTo>
                  <a:cubicBezTo>
                    <a:pt x="245" y="2375"/>
                    <a:pt x="264" y="2394"/>
                    <a:pt x="286" y="2403"/>
                  </a:cubicBezTo>
                  <a:lnTo>
                    <a:pt x="286" y="2403"/>
                  </a:lnTo>
                  <a:cubicBezTo>
                    <a:pt x="297" y="2414"/>
                    <a:pt x="312" y="2421"/>
                    <a:pt x="331" y="2421"/>
                  </a:cubicBezTo>
                  <a:cubicBezTo>
                    <a:pt x="335" y="2421"/>
                    <a:pt x="339" y="2421"/>
                    <a:pt x="344" y="2420"/>
                  </a:cubicBezTo>
                  <a:cubicBezTo>
                    <a:pt x="1370" y="2260"/>
                    <a:pt x="1836" y="872"/>
                    <a:pt x="1248" y="62"/>
                  </a:cubicBezTo>
                  <a:cubicBezTo>
                    <a:pt x="1223" y="27"/>
                    <a:pt x="1181" y="0"/>
                    <a:pt x="1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7"/>
            <p:cNvSpPr/>
            <p:nvPr/>
          </p:nvSpPr>
          <p:spPr>
            <a:xfrm>
              <a:off x="5090925" y="923900"/>
              <a:ext cx="45900" cy="60575"/>
            </a:xfrm>
            <a:custGeom>
              <a:avLst/>
              <a:gdLst/>
              <a:ahLst/>
              <a:cxnLst/>
              <a:rect l="l" t="t" r="r" b="b"/>
              <a:pathLst>
                <a:path w="1836" h="2423" extrusionOk="0">
                  <a:moveTo>
                    <a:pt x="407" y="155"/>
                  </a:moveTo>
                  <a:cubicBezTo>
                    <a:pt x="1134" y="472"/>
                    <a:pt x="1489" y="1433"/>
                    <a:pt x="1107" y="2127"/>
                  </a:cubicBezTo>
                  <a:lnTo>
                    <a:pt x="1107" y="2127"/>
                  </a:lnTo>
                  <a:cubicBezTo>
                    <a:pt x="767" y="1879"/>
                    <a:pt x="479" y="1542"/>
                    <a:pt x="419" y="1109"/>
                  </a:cubicBezTo>
                  <a:cubicBezTo>
                    <a:pt x="376" y="799"/>
                    <a:pt x="385" y="469"/>
                    <a:pt x="407" y="155"/>
                  </a:cubicBezTo>
                  <a:close/>
                  <a:moveTo>
                    <a:pt x="332" y="1"/>
                  </a:moveTo>
                  <a:cubicBezTo>
                    <a:pt x="313" y="1"/>
                    <a:pt x="298" y="8"/>
                    <a:pt x="287" y="19"/>
                  </a:cubicBezTo>
                  <a:lnTo>
                    <a:pt x="287" y="19"/>
                  </a:lnTo>
                  <a:cubicBezTo>
                    <a:pt x="264" y="28"/>
                    <a:pt x="245" y="47"/>
                    <a:pt x="238" y="75"/>
                  </a:cubicBezTo>
                  <a:cubicBezTo>
                    <a:pt x="1" y="1001"/>
                    <a:pt x="299" y="1869"/>
                    <a:pt x="1081" y="2405"/>
                  </a:cubicBezTo>
                  <a:cubicBezTo>
                    <a:pt x="1099" y="2417"/>
                    <a:pt x="1119" y="2422"/>
                    <a:pt x="1138" y="2422"/>
                  </a:cubicBezTo>
                  <a:cubicBezTo>
                    <a:pt x="1181" y="2422"/>
                    <a:pt x="1224" y="2396"/>
                    <a:pt x="1248" y="2362"/>
                  </a:cubicBezTo>
                  <a:cubicBezTo>
                    <a:pt x="1836" y="1551"/>
                    <a:pt x="1370" y="163"/>
                    <a:pt x="344" y="2"/>
                  </a:cubicBezTo>
                  <a:cubicBezTo>
                    <a:pt x="340" y="1"/>
                    <a:pt x="336"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7"/>
            <p:cNvSpPr/>
            <p:nvPr/>
          </p:nvSpPr>
          <p:spPr>
            <a:xfrm>
              <a:off x="5101000" y="883000"/>
              <a:ext cx="15850" cy="34700"/>
            </a:xfrm>
            <a:custGeom>
              <a:avLst/>
              <a:gdLst/>
              <a:ahLst/>
              <a:cxnLst/>
              <a:rect l="l" t="t" r="r" b="b"/>
              <a:pathLst>
                <a:path w="634" h="1388" extrusionOk="0">
                  <a:moveTo>
                    <a:pt x="606" y="0"/>
                  </a:moveTo>
                  <a:cubicBezTo>
                    <a:pt x="600" y="0"/>
                    <a:pt x="594" y="4"/>
                    <a:pt x="589" y="12"/>
                  </a:cubicBezTo>
                  <a:cubicBezTo>
                    <a:pt x="376" y="427"/>
                    <a:pt x="106" y="894"/>
                    <a:pt x="4" y="1355"/>
                  </a:cubicBezTo>
                  <a:cubicBezTo>
                    <a:pt x="1" y="1373"/>
                    <a:pt x="16" y="1387"/>
                    <a:pt x="31" y="1387"/>
                  </a:cubicBezTo>
                  <a:cubicBezTo>
                    <a:pt x="38" y="1387"/>
                    <a:pt x="46" y="1383"/>
                    <a:pt x="51" y="1375"/>
                  </a:cubicBezTo>
                  <a:cubicBezTo>
                    <a:pt x="291" y="963"/>
                    <a:pt x="434" y="470"/>
                    <a:pt x="626" y="32"/>
                  </a:cubicBezTo>
                  <a:cubicBezTo>
                    <a:pt x="633" y="16"/>
                    <a:pt x="620"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7"/>
            <p:cNvSpPr/>
            <p:nvPr/>
          </p:nvSpPr>
          <p:spPr>
            <a:xfrm>
              <a:off x="5101850" y="926875"/>
              <a:ext cx="11475" cy="30450"/>
            </a:xfrm>
            <a:custGeom>
              <a:avLst/>
              <a:gdLst/>
              <a:ahLst/>
              <a:cxnLst/>
              <a:rect l="l" t="t" r="r" b="b"/>
              <a:pathLst>
                <a:path w="459" h="1218" extrusionOk="0">
                  <a:moveTo>
                    <a:pt x="29" y="1"/>
                  </a:moveTo>
                  <a:cubicBezTo>
                    <a:pt x="15" y="1"/>
                    <a:pt x="1" y="12"/>
                    <a:pt x="6" y="31"/>
                  </a:cubicBezTo>
                  <a:cubicBezTo>
                    <a:pt x="92" y="430"/>
                    <a:pt x="241" y="851"/>
                    <a:pt x="434" y="1212"/>
                  </a:cubicBezTo>
                  <a:cubicBezTo>
                    <a:pt x="437"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7"/>
            <p:cNvSpPr/>
            <p:nvPr/>
          </p:nvSpPr>
          <p:spPr>
            <a:xfrm>
              <a:off x="5027800" y="861450"/>
              <a:ext cx="45925" cy="60550"/>
            </a:xfrm>
            <a:custGeom>
              <a:avLst/>
              <a:gdLst/>
              <a:ahLst/>
              <a:cxnLst/>
              <a:rect l="l" t="t" r="r" b="b"/>
              <a:pathLst>
                <a:path w="1837" h="2422" extrusionOk="0">
                  <a:moveTo>
                    <a:pt x="1108" y="296"/>
                  </a:moveTo>
                  <a:cubicBezTo>
                    <a:pt x="1490" y="991"/>
                    <a:pt x="1135" y="1950"/>
                    <a:pt x="408" y="2267"/>
                  </a:cubicBezTo>
                  <a:lnTo>
                    <a:pt x="408" y="2267"/>
                  </a:lnTo>
                  <a:cubicBezTo>
                    <a:pt x="386" y="1957"/>
                    <a:pt x="374" y="1621"/>
                    <a:pt x="420" y="1314"/>
                  </a:cubicBezTo>
                  <a:cubicBezTo>
                    <a:pt x="486" y="878"/>
                    <a:pt x="763" y="546"/>
                    <a:pt x="1108" y="296"/>
                  </a:cubicBezTo>
                  <a:close/>
                  <a:moveTo>
                    <a:pt x="1139" y="0"/>
                  </a:moveTo>
                  <a:cubicBezTo>
                    <a:pt x="1119" y="0"/>
                    <a:pt x="1100" y="5"/>
                    <a:pt x="1082" y="17"/>
                  </a:cubicBezTo>
                  <a:cubicBezTo>
                    <a:pt x="300" y="554"/>
                    <a:pt x="1" y="1422"/>
                    <a:pt x="239" y="2347"/>
                  </a:cubicBezTo>
                  <a:cubicBezTo>
                    <a:pt x="246" y="2375"/>
                    <a:pt x="264" y="2393"/>
                    <a:pt x="286" y="2403"/>
                  </a:cubicBezTo>
                  <a:lnTo>
                    <a:pt x="286" y="2403"/>
                  </a:lnTo>
                  <a:cubicBezTo>
                    <a:pt x="297" y="2414"/>
                    <a:pt x="312" y="2421"/>
                    <a:pt x="331" y="2421"/>
                  </a:cubicBezTo>
                  <a:cubicBezTo>
                    <a:pt x="336" y="2421"/>
                    <a:pt x="340" y="2421"/>
                    <a:pt x="345"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7"/>
            <p:cNvSpPr/>
            <p:nvPr/>
          </p:nvSpPr>
          <p:spPr>
            <a:xfrm>
              <a:off x="5027825" y="923900"/>
              <a:ext cx="45900" cy="60575"/>
            </a:xfrm>
            <a:custGeom>
              <a:avLst/>
              <a:gdLst/>
              <a:ahLst/>
              <a:cxnLst/>
              <a:rect l="l" t="t" r="r" b="b"/>
              <a:pathLst>
                <a:path w="1836" h="2423" extrusionOk="0">
                  <a:moveTo>
                    <a:pt x="407" y="155"/>
                  </a:moveTo>
                  <a:cubicBezTo>
                    <a:pt x="1133" y="472"/>
                    <a:pt x="1489" y="1433"/>
                    <a:pt x="1107" y="2128"/>
                  </a:cubicBezTo>
                  <a:lnTo>
                    <a:pt x="1107" y="2128"/>
                  </a:lnTo>
                  <a:cubicBezTo>
                    <a:pt x="766" y="1880"/>
                    <a:pt x="479" y="1542"/>
                    <a:pt x="419" y="1109"/>
                  </a:cubicBezTo>
                  <a:cubicBezTo>
                    <a:pt x="376" y="799"/>
                    <a:pt x="384"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6" y="1551"/>
                    <a:pt x="1370" y="163"/>
                    <a:pt x="344" y="2"/>
                  </a:cubicBezTo>
                  <a:cubicBezTo>
                    <a:pt x="340" y="1"/>
                    <a:pt x="336"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7"/>
            <p:cNvSpPr/>
            <p:nvPr/>
          </p:nvSpPr>
          <p:spPr>
            <a:xfrm>
              <a:off x="5037900" y="883000"/>
              <a:ext cx="15800" cy="34700"/>
            </a:xfrm>
            <a:custGeom>
              <a:avLst/>
              <a:gdLst/>
              <a:ahLst/>
              <a:cxnLst/>
              <a:rect l="l" t="t" r="r" b="b"/>
              <a:pathLst>
                <a:path w="632" h="1388" extrusionOk="0">
                  <a:moveTo>
                    <a:pt x="605" y="0"/>
                  </a:moveTo>
                  <a:cubicBezTo>
                    <a:pt x="599" y="0"/>
                    <a:pt x="593" y="4"/>
                    <a:pt x="590" y="12"/>
                  </a:cubicBezTo>
                  <a:cubicBezTo>
                    <a:pt x="375" y="427"/>
                    <a:pt x="106" y="894"/>
                    <a:pt x="4" y="1355"/>
                  </a:cubicBezTo>
                  <a:cubicBezTo>
                    <a:pt x="0" y="1373"/>
                    <a:pt x="15" y="1387"/>
                    <a:pt x="30" y="1387"/>
                  </a:cubicBezTo>
                  <a:cubicBezTo>
                    <a:pt x="38" y="1387"/>
                    <a:pt x="46" y="1383"/>
                    <a:pt x="51" y="1375"/>
                  </a:cubicBezTo>
                  <a:cubicBezTo>
                    <a:pt x="291" y="963"/>
                    <a:pt x="434" y="470"/>
                    <a:pt x="625" y="32"/>
                  </a:cubicBezTo>
                  <a:cubicBezTo>
                    <a:pt x="632" y="16"/>
                    <a:pt x="618"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7"/>
            <p:cNvSpPr/>
            <p:nvPr/>
          </p:nvSpPr>
          <p:spPr>
            <a:xfrm>
              <a:off x="5038750" y="926875"/>
              <a:ext cx="11450" cy="30450"/>
            </a:xfrm>
            <a:custGeom>
              <a:avLst/>
              <a:gdLst/>
              <a:ahLst/>
              <a:cxnLst/>
              <a:rect l="l" t="t" r="r" b="b"/>
              <a:pathLst>
                <a:path w="458" h="1218" extrusionOk="0">
                  <a:moveTo>
                    <a:pt x="29" y="1"/>
                  </a:moveTo>
                  <a:cubicBezTo>
                    <a:pt x="14" y="1"/>
                    <a:pt x="0" y="12"/>
                    <a:pt x="4" y="31"/>
                  </a:cubicBezTo>
                  <a:cubicBezTo>
                    <a:pt x="92" y="430"/>
                    <a:pt x="241"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7"/>
            <p:cNvSpPr/>
            <p:nvPr/>
          </p:nvSpPr>
          <p:spPr>
            <a:xfrm>
              <a:off x="4964700" y="861450"/>
              <a:ext cx="45925" cy="60550"/>
            </a:xfrm>
            <a:custGeom>
              <a:avLst/>
              <a:gdLst/>
              <a:ahLst/>
              <a:cxnLst/>
              <a:rect l="l" t="t" r="r" b="b"/>
              <a:pathLst>
                <a:path w="1837" h="2422" extrusionOk="0">
                  <a:moveTo>
                    <a:pt x="1107" y="296"/>
                  </a:moveTo>
                  <a:cubicBezTo>
                    <a:pt x="1490" y="991"/>
                    <a:pt x="1135" y="1951"/>
                    <a:pt x="407" y="2267"/>
                  </a:cubicBezTo>
                  <a:lnTo>
                    <a:pt x="407" y="2267"/>
                  </a:lnTo>
                  <a:cubicBezTo>
                    <a:pt x="385" y="1957"/>
                    <a:pt x="374" y="1621"/>
                    <a:pt x="420" y="1314"/>
                  </a:cubicBezTo>
                  <a:cubicBezTo>
                    <a:pt x="486" y="878"/>
                    <a:pt x="763" y="546"/>
                    <a:pt x="1107" y="296"/>
                  </a:cubicBezTo>
                  <a:close/>
                  <a:moveTo>
                    <a:pt x="1139" y="0"/>
                  </a:moveTo>
                  <a:cubicBezTo>
                    <a:pt x="1120" y="0"/>
                    <a:pt x="1100" y="5"/>
                    <a:pt x="1082" y="17"/>
                  </a:cubicBezTo>
                  <a:cubicBezTo>
                    <a:pt x="300" y="554"/>
                    <a:pt x="1" y="1422"/>
                    <a:pt x="239" y="2347"/>
                  </a:cubicBezTo>
                  <a:cubicBezTo>
                    <a:pt x="246" y="2375"/>
                    <a:pt x="264" y="2393"/>
                    <a:pt x="286" y="2402"/>
                  </a:cubicBezTo>
                  <a:lnTo>
                    <a:pt x="286" y="2402"/>
                  </a:lnTo>
                  <a:cubicBezTo>
                    <a:pt x="296" y="2414"/>
                    <a:pt x="312" y="2421"/>
                    <a:pt x="330"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7"/>
            <p:cNvSpPr/>
            <p:nvPr/>
          </p:nvSpPr>
          <p:spPr>
            <a:xfrm>
              <a:off x="4964700" y="923900"/>
              <a:ext cx="45925" cy="60575"/>
            </a:xfrm>
            <a:custGeom>
              <a:avLst/>
              <a:gdLst/>
              <a:ahLst/>
              <a:cxnLst/>
              <a:rect l="l" t="t" r="r" b="b"/>
              <a:pathLst>
                <a:path w="1837" h="2423" extrusionOk="0">
                  <a:moveTo>
                    <a:pt x="407" y="155"/>
                  </a:moveTo>
                  <a:lnTo>
                    <a:pt x="407" y="155"/>
                  </a:lnTo>
                  <a:cubicBezTo>
                    <a:pt x="1134" y="471"/>
                    <a:pt x="1490" y="1432"/>
                    <a:pt x="1107" y="2127"/>
                  </a:cubicBezTo>
                  <a:lnTo>
                    <a:pt x="1107" y="2127"/>
                  </a:lnTo>
                  <a:cubicBezTo>
                    <a:pt x="766" y="1879"/>
                    <a:pt x="479" y="1542"/>
                    <a:pt x="420"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7" y="1551"/>
                    <a:pt x="1371"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7"/>
            <p:cNvSpPr/>
            <p:nvPr/>
          </p:nvSpPr>
          <p:spPr>
            <a:xfrm>
              <a:off x="4974800" y="883000"/>
              <a:ext cx="15800" cy="34700"/>
            </a:xfrm>
            <a:custGeom>
              <a:avLst/>
              <a:gdLst/>
              <a:ahLst/>
              <a:cxnLst/>
              <a:rect l="l" t="t" r="r" b="b"/>
              <a:pathLst>
                <a:path w="632" h="1388" extrusionOk="0">
                  <a:moveTo>
                    <a:pt x="605" y="0"/>
                  </a:moveTo>
                  <a:cubicBezTo>
                    <a:pt x="599" y="0"/>
                    <a:pt x="592" y="4"/>
                    <a:pt x="588" y="12"/>
                  </a:cubicBezTo>
                  <a:cubicBezTo>
                    <a:pt x="375" y="427"/>
                    <a:pt x="105" y="894"/>
                    <a:pt x="4" y="1355"/>
                  </a:cubicBezTo>
                  <a:cubicBezTo>
                    <a:pt x="0" y="1373"/>
                    <a:pt x="15" y="1387"/>
                    <a:pt x="30" y="1387"/>
                  </a:cubicBezTo>
                  <a:cubicBezTo>
                    <a:pt x="38" y="1387"/>
                    <a:pt x="45" y="1383"/>
                    <a:pt x="50" y="1375"/>
                  </a:cubicBezTo>
                  <a:cubicBezTo>
                    <a:pt x="291" y="963"/>
                    <a:pt x="434" y="470"/>
                    <a:pt x="625" y="32"/>
                  </a:cubicBezTo>
                  <a:cubicBezTo>
                    <a:pt x="632" y="16"/>
                    <a:pt x="618"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7"/>
            <p:cNvSpPr/>
            <p:nvPr/>
          </p:nvSpPr>
          <p:spPr>
            <a:xfrm>
              <a:off x="4975650" y="926875"/>
              <a:ext cx="11450" cy="30450"/>
            </a:xfrm>
            <a:custGeom>
              <a:avLst/>
              <a:gdLst/>
              <a:ahLst/>
              <a:cxnLst/>
              <a:rect l="l" t="t" r="r" b="b"/>
              <a:pathLst>
                <a:path w="458" h="1218" extrusionOk="0">
                  <a:moveTo>
                    <a:pt x="29" y="1"/>
                  </a:moveTo>
                  <a:cubicBezTo>
                    <a:pt x="14" y="1"/>
                    <a:pt x="1" y="12"/>
                    <a:pt x="4" y="31"/>
                  </a:cubicBezTo>
                  <a:cubicBezTo>
                    <a:pt x="92" y="430"/>
                    <a:pt x="240"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7"/>
            <p:cNvSpPr/>
            <p:nvPr/>
          </p:nvSpPr>
          <p:spPr>
            <a:xfrm>
              <a:off x="4901600" y="861450"/>
              <a:ext cx="45925" cy="60550"/>
            </a:xfrm>
            <a:custGeom>
              <a:avLst/>
              <a:gdLst/>
              <a:ahLst/>
              <a:cxnLst/>
              <a:rect l="l" t="t" r="r" b="b"/>
              <a:pathLst>
                <a:path w="1837" h="2422" extrusionOk="0">
                  <a:moveTo>
                    <a:pt x="1107" y="296"/>
                  </a:moveTo>
                  <a:cubicBezTo>
                    <a:pt x="1490" y="991"/>
                    <a:pt x="1135" y="1951"/>
                    <a:pt x="407" y="2268"/>
                  </a:cubicBezTo>
                  <a:lnTo>
                    <a:pt x="407" y="2268"/>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3" y="2393"/>
                    <a:pt x="286" y="2403"/>
                  </a:cubicBezTo>
                  <a:lnTo>
                    <a:pt x="286" y="2403"/>
                  </a:lnTo>
                  <a:cubicBezTo>
                    <a:pt x="296" y="2414"/>
                    <a:pt x="312" y="2421"/>
                    <a:pt x="330"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7"/>
            <p:cNvSpPr/>
            <p:nvPr/>
          </p:nvSpPr>
          <p:spPr>
            <a:xfrm>
              <a:off x="4901600" y="923900"/>
              <a:ext cx="45900" cy="60575"/>
            </a:xfrm>
            <a:custGeom>
              <a:avLst/>
              <a:gdLst/>
              <a:ahLst/>
              <a:cxnLst/>
              <a:rect l="l" t="t" r="r" b="b"/>
              <a:pathLst>
                <a:path w="1836" h="2423" extrusionOk="0">
                  <a:moveTo>
                    <a:pt x="407" y="155"/>
                  </a:moveTo>
                  <a:cubicBezTo>
                    <a:pt x="1134" y="471"/>
                    <a:pt x="1490" y="1432"/>
                    <a:pt x="1107" y="2127"/>
                  </a:cubicBezTo>
                  <a:lnTo>
                    <a:pt x="1107" y="2127"/>
                  </a:lnTo>
                  <a:cubicBezTo>
                    <a:pt x="766" y="1879"/>
                    <a:pt x="478" y="1542"/>
                    <a:pt x="419"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5" y="1551"/>
                    <a:pt x="1371"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7"/>
            <p:cNvSpPr/>
            <p:nvPr/>
          </p:nvSpPr>
          <p:spPr>
            <a:xfrm>
              <a:off x="4911675" y="883000"/>
              <a:ext cx="15825" cy="34700"/>
            </a:xfrm>
            <a:custGeom>
              <a:avLst/>
              <a:gdLst/>
              <a:ahLst/>
              <a:cxnLst/>
              <a:rect l="l" t="t" r="r" b="b"/>
              <a:pathLst>
                <a:path w="633" h="1388" extrusionOk="0">
                  <a:moveTo>
                    <a:pt x="606" y="0"/>
                  </a:moveTo>
                  <a:cubicBezTo>
                    <a:pt x="600" y="0"/>
                    <a:pt x="593" y="4"/>
                    <a:pt x="589" y="12"/>
                  </a:cubicBezTo>
                  <a:cubicBezTo>
                    <a:pt x="376" y="427"/>
                    <a:pt x="106" y="894"/>
                    <a:pt x="4" y="1355"/>
                  </a:cubicBezTo>
                  <a:cubicBezTo>
                    <a:pt x="1" y="1373"/>
                    <a:pt x="16" y="1387"/>
                    <a:pt x="31" y="1387"/>
                  </a:cubicBezTo>
                  <a:cubicBezTo>
                    <a:pt x="39" y="1387"/>
                    <a:pt x="46" y="1383"/>
                    <a:pt x="51" y="1375"/>
                  </a:cubicBezTo>
                  <a:cubicBezTo>
                    <a:pt x="292" y="963"/>
                    <a:pt x="436" y="470"/>
                    <a:pt x="626" y="32"/>
                  </a:cubicBezTo>
                  <a:cubicBezTo>
                    <a:pt x="633" y="16"/>
                    <a:pt x="61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7"/>
            <p:cNvSpPr/>
            <p:nvPr/>
          </p:nvSpPr>
          <p:spPr>
            <a:xfrm>
              <a:off x="4912550" y="926875"/>
              <a:ext cx="11450" cy="30450"/>
            </a:xfrm>
            <a:custGeom>
              <a:avLst/>
              <a:gdLst/>
              <a:ahLst/>
              <a:cxnLst/>
              <a:rect l="l" t="t" r="r" b="b"/>
              <a:pathLst>
                <a:path w="458" h="1218" extrusionOk="0">
                  <a:moveTo>
                    <a:pt x="29" y="1"/>
                  </a:moveTo>
                  <a:cubicBezTo>
                    <a:pt x="14" y="1"/>
                    <a:pt x="1" y="12"/>
                    <a:pt x="4" y="31"/>
                  </a:cubicBezTo>
                  <a:cubicBezTo>
                    <a:pt x="90" y="430"/>
                    <a:pt x="240" y="851"/>
                    <a:pt x="434" y="1212"/>
                  </a:cubicBezTo>
                  <a:cubicBezTo>
                    <a:pt x="436" y="1216"/>
                    <a:pt x="440" y="1218"/>
                    <a:pt x="443" y="1218"/>
                  </a:cubicBezTo>
                  <a:cubicBezTo>
                    <a:pt x="450"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7"/>
            <p:cNvSpPr/>
            <p:nvPr/>
          </p:nvSpPr>
          <p:spPr>
            <a:xfrm>
              <a:off x="4838500" y="861450"/>
              <a:ext cx="45925" cy="60550"/>
            </a:xfrm>
            <a:custGeom>
              <a:avLst/>
              <a:gdLst/>
              <a:ahLst/>
              <a:cxnLst/>
              <a:rect l="l" t="t" r="r" b="b"/>
              <a:pathLst>
                <a:path w="1837" h="2422" extrusionOk="0">
                  <a:moveTo>
                    <a:pt x="1107" y="296"/>
                  </a:moveTo>
                  <a:cubicBezTo>
                    <a:pt x="1490" y="991"/>
                    <a:pt x="1135" y="1951"/>
                    <a:pt x="407" y="2268"/>
                  </a:cubicBezTo>
                  <a:lnTo>
                    <a:pt x="407" y="2268"/>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3" y="2393"/>
                    <a:pt x="286" y="2403"/>
                  </a:cubicBezTo>
                  <a:lnTo>
                    <a:pt x="286" y="2403"/>
                  </a:lnTo>
                  <a:cubicBezTo>
                    <a:pt x="296" y="2414"/>
                    <a:pt x="312" y="2421"/>
                    <a:pt x="330"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7"/>
            <p:cNvSpPr/>
            <p:nvPr/>
          </p:nvSpPr>
          <p:spPr>
            <a:xfrm>
              <a:off x="4838500" y="923900"/>
              <a:ext cx="45900" cy="60575"/>
            </a:xfrm>
            <a:custGeom>
              <a:avLst/>
              <a:gdLst/>
              <a:ahLst/>
              <a:cxnLst/>
              <a:rect l="l" t="t" r="r" b="b"/>
              <a:pathLst>
                <a:path w="1836" h="2423" extrusionOk="0">
                  <a:moveTo>
                    <a:pt x="407" y="155"/>
                  </a:moveTo>
                  <a:lnTo>
                    <a:pt x="407" y="155"/>
                  </a:lnTo>
                  <a:cubicBezTo>
                    <a:pt x="1134" y="472"/>
                    <a:pt x="1490" y="1433"/>
                    <a:pt x="1107" y="2127"/>
                  </a:cubicBezTo>
                  <a:lnTo>
                    <a:pt x="1107" y="2127"/>
                  </a:lnTo>
                  <a:cubicBezTo>
                    <a:pt x="767" y="1879"/>
                    <a:pt x="479" y="1542"/>
                    <a:pt x="419" y="1109"/>
                  </a:cubicBezTo>
                  <a:cubicBezTo>
                    <a:pt x="376" y="799"/>
                    <a:pt x="385" y="469"/>
                    <a:pt x="407" y="155"/>
                  </a:cubicBezTo>
                  <a:close/>
                  <a:moveTo>
                    <a:pt x="332" y="1"/>
                  </a:moveTo>
                  <a:cubicBezTo>
                    <a:pt x="313" y="1"/>
                    <a:pt x="297" y="8"/>
                    <a:pt x="287" y="19"/>
                  </a:cubicBezTo>
                  <a:lnTo>
                    <a:pt x="287" y="19"/>
                  </a:lnTo>
                  <a:cubicBezTo>
                    <a:pt x="264" y="28"/>
                    <a:pt x="245" y="47"/>
                    <a:pt x="238" y="75"/>
                  </a:cubicBezTo>
                  <a:cubicBezTo>
                    <a:pt x="1" y="1001"/>
                    <a:pt x="299" y="1869"/>
                    <a:pt x="1081" y="2405"/>
                  </a:cubicBezTo>
                  <a:cubicBezTo>
                    <a:pt x="1099" y="2417"/>
                    <a:pt x="1118"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7"/>
            <p:cNvSpPr/>
            <p:nvPr/>
          </p:nvSpPr>
          <p:spPr>
            <a:xfrm>
              <a:off x="4848575" y="883000"/>
              <a:ext cx="15825" cy="34700"/>
            </a:xfrm>
            <a:custGeom>
              <a:avLst/>
              <a:gdLst/>
              <a:ahLst/>
              <a:cxnLst/>
              <a:rect l="l" t="t" r="r" b="b"/>
              <a:pathLst>
                <a:path w="633" h="1388" extrusionOk="0">
                  <a:moveTo>
                    <a:pt x="606" y="0"/>
                  </a:moveTo>
                  <a:cubicBezTo>
                    <a:pt x="600" y="0"/>
                    <a:pt x="593" y="4"/>
                    <a:pt x="589" y="12"/>
                  </a:cubicBezTo>
                  <a:cubicBezTo>
                    <a:pt x="376" y="427"/>
                    <a:pt x="106" y="894"/>
                    <a:pt x="4" y="1355"/>
                  </a:cubicBezTo>
                  <a:cubicBezTo>
                    <a:pt x="1" y="1373"/>
                    <a:pt x="16" y="1387"/>
                    <a:pt x="31" y="1387"/>
                  </a:cubicBezTo>
                  <a:cubicBezTo>
                    <a:pt x="39" y="1387"/>
                    <a:pt x="46" y="1383"/>
                    <a:pt x="51" y="1375"/>
                  </a:cubicBezTo>
                  <a:cubicBezTo>
                    <a:pt x="292" y="963"/>
                    <a:pt x="436" y="470"/>
                    <a:pt x="626" y="32"/>
                  </a:cubicBezTo>
                  <a:cubicBezTo>
                    <a:pt x="633" y="16"/>
                    <a:pt x="61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7"/>
            <p:cNvSpPr/>
            <p:nvPr/>
          </p:nvSpPr>
          <p:spPr>
            <a:xfrm>
              <a:off x="4849425" y="926875"/>
              <a:ext cx="11450" cy="30450"/>
            </a:xfrm>
            <a:custGeom>
              <a:avLst/>
              <a:gdLst/>
              <a:ahLst/>
              <a:cxnLst/>
              <a:rect l="l" t="t" r="r" b="b"/>
              <a:pathLst>
                <a:path w="458" h="1218" extrusionOk="0">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5" y="18"/>
                  </a:cubicBezTo>
                  <a:cubicBezTo>
                    <a:pt x="50"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7"/>
            <p:cNvSpPr/>
            <p:nvPr/>
          </p:nvSpPr>
          <p:spPr>
            <a:xfrm>
              <a:off x="4775400" y="861450"/>
              <a:ext cx="45900" cy="60550"/>
            </a:xfrm>
            <a:custGeom>
              <a:avLst/>
              <a:gdLst/>
              <a:ahLst/>
              <a:cxnLst/>
              <a:rect l="l" t="t" r="r" b="b"/>
              <a:pathLst>
                <a:path w="1836" h="2422" extrusionOk="0">
                  <a:moveTo>
                    <a:pt x="1107" y="296"/>
                  </a:moveTo>
                  <a:lnTo>
                    <a:pt x="1107" y="296"/>
                  </a:lnTo>
                  <a:cubicBezTo>
                    <a:pt x="1490" y="991"/>
                    <a:pt x="1134" y="1950"/>
                    <a:pt x="407" y="2267"/>
                  </a:cubicBezTo>
                  <a:lnTo>
                    <a:pt x="407" y="2267"/>
                  </a:lnTo>
                  <a:cubicBezTo>
                    <a:pt x="385" y="1957"/>
                    <a:pt x="372" y="1621"/>
                    <a:pt x="419" y="1314"/>
                  </a:cubicBezTo>
                  <a:cubicBezTo>
                    <a:pt x="486" y="878"/>
                    <a:pt x="763" y="546"/>
                    <a:pt x="1107" y="296"/>
                  </a:cubicBezTo>
                  <a:close/>
                  <a:moveTo>
                    <a:pt x="1137" y="0"/>
                  </a:moveTo>
                  <a:cubicBezTo>
                    <a:pt x="1118" y="0"/>
                    <a:pt x="1099" y="5"/>
                    <a:pt x="1081" y="17"/>
                  </a:cubicBezTo>
                  <a:cubicBezTo>
                    <a:pt x="299" y="554"/>
                    <a:pt x="1" y="1422"/>
                    <a:pt x="238" y="2347"/>
                  </a:cubicBezTo>
                  <a:cubicBezTo>
                    <a:pt x="245" y="2375"/>
                    <a:pt x="263" y="2394"/>
                    <a:pt x="286" y="2403"/>
                  </a:cubicBezTo>
                  <a:lnTo>
                    <a:pt x="286" y="2403"/>
                  </a:lnTo>
                  <a:cubicBezTo>
                    <a:pt x="297" y="2414"/>
                    <a:pt x="312" y="2421"/>
                    <a:pt x="331" y="2421"/>
                  </a:cubicBezTo>
                  <a:cubicBezTo>
                    <a:pt x="335" y="2421"/>
                    <a:pt x="339" y="2421"/>
                    <a:pt x="343" y="2420"/>
                  </a:cubicBezTo>
                  <a:cubicBezTo>
                    <a:pt x="1370" y="2260"/>
                    <a:pt x="1835" y="872"/>
                    <a:pt x="1248" y="62"/>
                  </a:cubicBezTo>
                  <a:cubicBezTo>
                    <a:pt x="1222" y="27"/>
                    <a:pt x="1180" y="0"/>
                    <a:pt x="1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7"/>
            <p:cNvSpPr/>
            <p:nvPr/>
          </p:nvSpPr>
          <p:spPr>
            <a:xfrm>
              <a:off x="4775400" y="923900"/>
              <a:ext cx="45900" cy="60575"/>
            </a:xfrm>
            <a:custGeom>
              <a:avLst/>
              <a:gdLst/>
              <a:ahLst/>
              <a:cxnLst/>
              <a:rect l="l" t="t" r="r" b="b"/>
              <a:pathLst>
                <a:path w="1836" h="2423" extrusionOk="0">
                  <a:moveTo>
                    <a:pt x="407" y="155"/>
                  </a:moveTo>
                  <a:cubicBezTo>
                    <a:pt x="1134" y="472"/>
                    <a:pt x="1489" y="1433"/>
                    <a:pt x="1107" y="2127"/>
                  </a:cubicBezTo>
                  <a:lnTo>
                    <a:pt x="1107" y="2127"/>
                  </a:lnTo>
                  <a:cubicBezTo>
                    <a:pt x="765" y="1879"/>
                    <a:pt x="479" y="1542"/>
                    <a:pt x="419" y="1109"/>
                  </a:cubicBezTo>
                  <a:cubicBezTo>
                    <a:pt x="376" y="799"/>
                    <a:pt x="385"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7"/>
            <p:cNvSpPr/>
            <p:nvPr/>
          </p:nvSpPr>
          <p:spPr>
            <a:xfrm>
              <a:off x="4785450" y="883000"/>
              <a:ext cx="15825" cy="34700"/>
            </a:xfrm>
            <a:custGeom>
              <a:avLst/>
              <a:gdLst/>
              <a:ahLst/>
              <a:cxnLst/>
              <a:rect l="l" t="t" r="r" b="b"/>
              <a:pathLst>
                <a:path w="633" h="1388" extrusionOk="0">
                  <a:moveTo>
                    <a:pt x="606" y="0"/>
                  </a:moveTo>
                  <a:cubicBezTo>
                    <a:pt x="600" y="0"/>
                    <a:pt x="594" y="4"/>
                    <a:pt x="590" y="12"/>
                  </a:cubicBezTo>
                  <a:cubicBezTo>
                    <a:pt x="375" y="427"/>
                    <a:pt x="107" y="894"/>
                    <a:pt x="5" y="1355"/>
                  </a:cubicBezTo>
                  <a:cubicBezTo>
                    <a:pt x="1" y="1373"/>
                    <a:pt x="16" y="1387"/>
                    <a:pt x="31" y="1387"/>
                  </a:cubicBezTo>
                  <a:cubicBezTo>
                    <a:pt x="39" y="1387"/>
                    <a:pt x="47" y="1383"/>
                    <a:pt x="52" y="1375"/>
                  </a:cubicBezTo>
                  <a:cubicBezTo>
                    <a:pt x="292" y="963"/>
                    <a:pt x="435" y="470"/>
                    <a:pt x="626" y="32"/>
                  </a:cubicBezTo>
                  <a:cubicBezTo>
                    <a:pt x="633" y="16"/>
                    <a:pt x="61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7"/>
            <p:cNvSpPr/>
            <p:nvPr/>
          </p:nvSpPr>
          <p:spPr>
            <a:xfrm>
              <a:off x="4786325" y="926875"/>
              <a:ext cx="11475" cy="30450"/>
            </a:xfrm>
            <a:custGeom>
              <a:avLst/>
              <a:gdLst/>
              <a:ahLst/>
              <a:cxnLst/>
              <a:rect l="l" t="t" r="r" b="b"/>
              <a:pathLst>
                <a:path w="459" h="1218" extrusionOk="0">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7"/>
            <p:cNvSpPr/>
            <p:nvPr/>
          </p:nvSpPr>
          <p:spPr>
            <a:xfrm>
              <a:off x="4664750" y="921225"/>
              <a:ext cx="25" cy="25"/>
            </a:xfrm>
            <a:custGeom>
              <a:avLst/>
              <a:gdLst/>
              <a:ahLst/>
              <a:cxnLst/>
              <a:rect l="l" t="t" r="r" b="b"/>
              <a:pathLst>
                <a:path w="1" h="1" extrusionOk="0">
                  <a:moveTo>
                    <a:pt x="0" y="1"/>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7"/>
            <p:cNvSpPr/>
            <p:nvPr/>
          </p:nvSpPr>
          <p:spPr>
            <a:xfrm>
              <a:off x="4637750" y="900275"/>
              <a:ext cx="54025" cy="41925"/>
            </a:xfrm>
            <a:custGeom>
              <a:avLst/>
              <a:gdLst/>
              <a:ahLst/>
              <a:cxnLst/>
              <a:rect l="l" t="t" r="r" b="b"/>
              <a:pathLst>
                <a:path w="2161" h="1677" extrusionOk="0">
                  <a:moveTo>
                    <a:pt x="1080" y="1"/>
                  </a:moveTo>
                  <a:cubicBezTo>
                    <a:pt x="1" y="1"/>
                    <a:pt x="0" y="1676"/>
                    <a:pt x="1080" y="1676"/>
                  </a:cubicBezTo>
                  <a:cubicBezTo>
                    <a:pt x="2158" y="1676"/>
                    <a:pt x="2161"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20" name="Google Shape;420;p4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a:t>
            </a:fld>
            <a:endParaRPr/>
          </a:p>
        </p:txBody>
      </p:sp>
      <p:sp>
        <p:nvSpPr>
          <p:cNvPr id="3" name="標題 2">
            <a:extLst>
              <a:ext uri="{FF2B5EF4-FFF2-40B4-BE49-F238E27FC236}">
                <a16:creationId xmlns:a16="http://schemas.microsoft.com/office/drawing/2014/main" id="{E7DEA1E4-359D-E057-D82B-60C348D26E3B}"/>
              </a:ext>
            </a:extLst>
          </p:cNvPr>
          <p:cNvSpPr>
            <a:spLocks noGrp="1"/>
          </p:cNvSpPr>
          <p:nvPr>
            <p:ph type="title"/>
          </p:nvPr>
        </p:nvSpPr>
        <p:spPr/>
        <p:txBody>
          <a:bodyPr/>
          <a:lstStyle/>
          <a:p>
            <a:pPr marL="0" lvl="0" indent="0" rtl="0">
              <a:spcBef>
                <a:spcPts val="0"/>
              </a:spcBef>
              <a:spcAft>
                <a:spcPts val="0"/>
              </a:spcAft>
            </a:pPr>
            <a:r>
              <a:rPr lang="en-US" dirty="0"/>
              <a:t>02 Attack</a:t>
            </a:r>
          </a:p>
        </p:txBody>
      </p:sp>
      <p:pic>
        <p:nvPicPr>
          <p:cNvPr id="1028" name="Picture 4">
            <a:extLst>
              <a:ext uri="{FF2B5EF4-FFF2-40B4-BE49-F238E27FC236}">
                <a16:creationId xmlns:a16="http://schemas.microsoft.com/office/drawing/2014/main" id="{3276DBED-3E9E-A2C3-82DB-09A347D7ED35}"/>
              </a:ext>
            </a:extLst>
          </p:cNvPr>
          <p:cNvPicPr>
            <a:picLocks noChangeArrowheads="1"/>
          </p:cNvPicPr>
          <p:nvPr/>
        </p:nvPicPr>
        <p:blipFill rotWithShape="1">
          <a:blip r:embed="rId3">
            <a:extLst>
              <a:ext uri="{28A0092B-C50C-407E-A947-70E740481C1C}">
                <a14:useLocalDpi xmlns:a14="http://schemas.microsoft.com/office/drawing/2010/main" val="0"/>
              </a:ext>
            </a:extLst>
          </a:blip>
          <a:srcRect l="11335" t="12061" r="70090" b="40963"/>
          <a:stretch/>
        </p:blipFill>
        <p:spPr bwMode="auto">
          <a:xfrm>
            <a:off x="957198" y="1657350"/>
            <a:ext cx="18288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76FAF745-A1DC-75D7-D81E-02A29986803D}"/>
              </a:ext>
            </a:extLst>
          </p:cNvPr>
          <p:cNvPicPr>
            <a:picLocks noChangeArrowheads="1"/>
          </p:cNvPicPr>
          <p:nvPr/>
        </p:nvPicPr>
        <p:blipFill rotWithShape="1">
          <a:blip r:embed="rId3">
            <a:extLst>
              <a:ext uri="{28A0092B-C50C-407E-A947-70E740481C1C}">
                <a14:useLocalDpi xmlns:a14="http://schemas.microsoft.com/office/drawing/2010/main" val="0"/>
              </a:ext>
            </a:extLst>
          </a:blip>
          <a:srcRect l="69807" t="12062" r="11618" b="40962"/>
          <a:stretch/>
        </p:blipFill>
        <p:spPr bwMode="auto">
          <a:xfrm>
            <a:off x="6209670" y="1656527"/>
            <a:ext cx="18288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64FA89A-ACE1-9962-A7BF-CF3ED434824A}"/>
              </a:ext>
            </a:extLst>
          </p:cNvPr>
          <p:cNvPicPr>
            <a:picLocks noChangeArrowheads="1"/>
          </p:cNvPicPr>
          <p:nvPr/>
        </p:nvPicPr>
        <p:blipFill rotWithShape="1">
          <a:blip r:embed="rId3">
            <a:extLst>
              <a:ext uri="{28A0092B-C50C-407E-A947-70E740481C1C}">
                <a14:useLocalDpi xmlns:a14="http://schemas.microsoft.com/office/drawing/2010/main" val="0"/>
              </a:ext>
            </a:extLst>
          </a:blip>
          <a:srcRect l="43942" t="12062" r="37483" b="40962"/>
          <a:stretch/>
        </p:blipFill>
        <p:spPr bwMode="auto">
          <a:xfrm>
            <a:off x="3652459" y="1657350"/>
            <a:ext cx="1828800" cy="1828800"/>
          </a:xfrm>
          <a:prstGeom prst="rect">
            <a:avLst/>
          </a:prstGeom>
          <a:noFill/>
          <a:extLst>
            <a:ext uri="{909E8E84-426E-40DD-AFC4-6F175D3DCCD1}">
              <a14:hiddenFill xmlns:a14="http://schemas.microsoft.com/office/drawing/2010/main">
                <a:solidFill>
                  <a:srgbClr val="FFFFFF"/>
                </a:solidFill>
              </a14:hiddenFill>
            </a:ext>
          </a:extLst>
        </p:spPr>
      </p:pic>
      <p:sp>
        <p:nvSpPr>
          <p:cNvPr id="7" name="文字方塊 6">
            <a:extLst>
              <a:ext uri="{FF2B5EF4-FFF2-40B4-BE49-F238E27FC236}">
                <a16:creationId xmlns:a16="http://schemas.microsoft.com/office/drawing/2014/main" id="{3FE1FAB4-A05F-E141-1A7D-38CDAB0A247A}"/>
              </a:ext>
            </a:extLst>
          </p:cNvPr>
          <p:cNvSpPr txBox="1"/>
          <p:nvPr/>
        </p:nvSpPr>
        <p:spPr>
          <a:xfrm>
            <a:off x="2937164" y="2140863"/>
            <a:ext cx="559769" cy="861774"/>
          </a:xfrm>
          <a:prstGeom prst="rect">
            <a:avLst/>
          </a:prstGeom>
          <a:noFill/>
        </p:spPr>
        <p:txBody>
          <a:bodyPr wrap="none" rtlCol="0">
            <a:spAutoFit/>
          </a:bodyPr>
          <a:lstStyle/>
          <a:p>
            <a:pPr algn="ctr"/>
            <a:r>
              <a:rPr lang="en-US" sz="5000" dirty="0"/>
              <a:t>+</a:t>
            </a:r>
          </a:p>
        </p:txBody>
      </p:sp>
      <p:sp>
        <p:nvSpPr>
          <p:cNvPr id="8" name="文字方塊 7">
            <a:extLst>
              <a:ext uri="{FF2B5EF4-FFF2-40B4-BE49-F238E27FC236}">
                <a16:creationId xmlns:a16="http://schemas.microsoft.com/office/drawing/2014/main" id="{A124DE1C-83BE-565F-F515-6D82D2ABCF1C}"/>
              </a:ext>
            </a:extLst>
          </p:cNvPr>
          <p:cNvSpPr txBox="1"/>
          <p:nvPr/>
        </p:nvSpPr>
        <p:spPr>
          <a:xfrm>
            <a:off x="5565580" y="2140040"/>
            <a:ext cx="559769" cy="861774"/>
          </a:xfrm>
          <a:prstGeom prst="rect">
            <a:avLst/>
          </a:prstGeom>
          <a:noFill/>
        </p:spPr>
        <p:txBody>
          <a:bodyPr wrap="none" rtlCol="0">
            <a:spAutoFit/>
          </a:bodyPr>
          <a:lstStyle/>
          <a:p>
            <a:pPr algn="ctr"/>
            <a:r>
              <a:rPr lang="en-US" sz="5000" dirty="0"/>
              <a:t>=</a:t>
            </a:r>
          </a:p>
        </p:txBody>
      </p:sp>
      <p:sp>
        <p:nvSpPr>
          <p:cNvPr id="9" name="文字方塊 8">
            <a:extLst>
              <a:ext uri="{FF2B5EF4-FFF2-40B4-BE49-F238E27FC236}">
                <a16:creationId xmlns:a16="http://schemas.microsoft.com/office/drawing/2014/main" id="{F95C2BB5-CE9B-EDC9-7A82-DC80A7CE605F}"/>
              </a:ext>
            </a:extLst>
          </p:cNvPr>
          <p:cNvSpPr txBox="1"/>
          <p:nvPr/>
        </p:nvSpPr>
        <p:spPr>
          <a:xfrm>
            <a:off x="996611" y="3485327"/>
            <a:ext cx="1760418" cy="830997"/>
          </a:xfrm>
          <a:prstGeom prst="rect">
            <a:avLst/>
          </a:prstGeom>
          <a:noFill/>
        </p:spPr>
        <p:txBody>
          <a:bodyPr wrap="none" rtlCol="0">
            <a:spAutoFit/>
          </a:bodyPr>
          <a:lstStyle/>
          <a:p>
            <a:pPr algn="ctr"/>
            <a:r>
              <a:rPr lang="en-US" altLang="zh-TW" sz="2400" dirty="0"/>
              <a:t>Pandas</a:t>
            </a:r>
          </a:p>
          <a:p>
            <a:pPr algn="ctr"/>
            <a:r>
              <a:rPr lang="en-US" sz="2400" dirty="0"/>
              <a:t>Conf</a:t>
            </a:r>
            <a:r>
              <a:rPr lang="zh-TW" altLang="en-US" sz="2400" dirty="0"/>
              <a:t>：</a:t>
            </a:r>
            <a:r>
              <a:rPr lang="en-US" altLang="zh-TW" sz="2400" dirty="0"/>
              <a:t>57%</a:t>
            </a:r>
            <a:endParaRPr lang="en-US" sz="2400" dirty="0"/>
          </a:p>
        </p:txBody>
      </p:sp>
      <p:sp>
        <p:nvSpPr>
          <p:cNvPr id="10" name="文字方塊 9">
            <a:extLst>
              <a:ext uri="{FF2B5EF4-FFF2-40B4-BE49-F238E27FC236}">
                <a16:creationId xmlns:a16="http://schemas.microsoft.com/office/drawing/2014/main" id="{F9B31E0E-46AB-851E-05BB-22CC35CA0DCA}"/>
              </a:ext>
            </a:extLst>
          </p:cNvPr>
          <p:cNvSpPr txBox="1"/>
          <p:nvPr/>
        </p:nvSpPr>
        <p:spPr>
          <a:xfrm>
            <a:off x="4080187" y="3485327"/>
            <a:ext cx="973344" cy="461665"/>
          </a:xfrm>
          <a:prstGeom prst="rect">
            <a:avLst/>
          </a:prstGeom>
          <a:noFill/>
        </p:spPr>
        <p:txBody>
          <a:bodyPr wrap="none" rtlCol="0">
            <a:spAutoFit/>
          </a:bodyPr>
          <a:lstStyle/>
          <a:p>
            <a:pPr algn="ctr"/>
            <a:r>
              <a:rPr lang="en-US" altLang="zh-TW" sz="2400" dirty="0"/>
              <a:t>Noise</a:t>
            </a:r>
            <a:endParaRPr lang="en-US" sz="2400" dirty="0"/>
          </a:p>
        </p:txBody>
      </p:sp>
      <p:sp>
        <p:nvSpPr>
          <p:cNvPr id="11" name="文字方塊 10">
            <a:extLst>
              <a:ext uri="{FF2B5EF4-FFF2-40B4-BE49-F238E27FC236}">
                <a16:creationId xmlns:a16="http://schemas.microsoft.com/office/drawing/2014/main" id="{D4C4E3BE-F64D-1DB7-BE23-55985C5F3D68}"/>
              </a:ext>
            </a:extLst>
          </p:cNvPr>
          <p:cNvSpPr txBox="1"/>
          <p:nvPr/>
        </p:nvSpPr>
        <p:spPr>
          <a:xfrm>
            <a:off x="6243861" y="3485327"/>
            <a:ext cx="1760418" cy="830997"/>
          </a:xfrm>
          <a:prstGeom prst="rect">
            <a:avLst/>
          </a:prstGeom>
          <a:noFill/>
        </p:spPr>
        <p:txBody>
          <a:bodyPr wrap="none" rtlCol="0">
            <a:spAutoFit/>
          </a:bodyPr>
          <a:lstStyle/>
          <a:p>
            <a:pPr algn="ctr"/>
            <a:r>
              <a:rPr lang="en-US" altLang="zh-TW" sz="2400" dirty="0"/>
              <a:t>Gibbon</a:t>
            </a:r>
          </a:p>
          <a:p>
            <a:pPr algn="ctr"/>
            <a:r>
              <a:rPr lang="en-US" sz="2400" dirty="0"/>
              <a:t>Conf</a:t>
            </a:r>
            <a:r>
              <a:rPr lang="zh-TW" altLang="en-US" sz="2400" dirty="0"/>
              <a:t>：</a:t>
            </a:r>
            <a:r>
              <a:rPr lang="en-US" altLang="zh-TW" sz="2400" dirty="0"/>
              <a:t>99%</a:t>
            </a:r>
            <a:endParaRPr lang="en-US" sz="2400" dirty="0"/>
          </a:p>
        </p:txBody>
      </p:sp>
    </p:spTree>
    <p:extLst>
      <p:ext uri="{BB962C8B-B14F-4D97-AF65-F5344CB8AC3E}">
        <p14:creationId xmlns:p14="http://schemas.microsoft.com/office/powerpoint/2010/main" val="1655573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1205"/>
        <p:cNvGrpSpPr/>
        <p:nvPr/>
      </p:nvGrpSpPr>
      <p:grpSpPr>
        <a:xfrm>
          <a:off x="0" y="0"/>
          <a:ext cx="0" cy="0"/>
          <a:chOff x="0" y="0"/>
          <a:chExt cx="0" cy="0"/>
        </a:xfrm>
      </p:grpSpPr>
      <p:sp>
        <p:nvSpPr>
          <p:cNvPr id="1206" name="Google Shape;1206;p58"/>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0" lvl="0" indent="0" algn="l" rtl="0">
              <a:lnSpc>
                <a:spcPct val="115000"/>
              </a:lnSpc>
              <a:spcBef>
                <a:spcPts val="300"/>
              </a:spcBef>
              <a:spcAft>
                <a:spcPts val="0"/>
              </a:spcAft>
              <a:buClr>
                <a:schemeClr val="dk1"/>
              </a:buClr>
              <a:buSzPts val="1100"/>
              <a:buFont typeface="Arial"/>
              <a:buNone/>
            </a:pPr>
            <a:r>
              <a:rPr lang="en" sz="1200"/>
              <a:t>Did you like the resources on this template? Get them for free at our other websites.</a:t>
            </a:r>
            <a:endParaRPr sz="1800">
              <a:latin typeface="Bebas Neue"/>
              <a:ea typeface="Bebas Neue"/>
              <a:cs typeface="Bebas Neue"/>
              <a:sym typeface="Bebas Neue"/>
            </a:endParaRPr>
          </a:p>
          <a:p>
            <a:pPr marL="0" lvl="0" indent="0" algn="l" rtl="0">
              <a:lnSpc>
                <a:spcPct val="115000"/>
              </a:lnSpc>
              <a:spcBef>
                <a:spcPts val="0"/>
              </a:spcBef>
              <a:spcAft>
                <a:spcPts val="0"/>
              </a:spcAft>
              <a:buNone/>
            </a:pPr>
            <a:r>
              <a:rPr lang="en" sz="1800" b="1">
                <a:solidFill>
                  <a:schemeClr val="dk2"/>
                </a:solidFill>
                <a:latin typeface="Quicksand"/>
                <a:ea typeface="Quicksand"/>
                <a:cs typeface="Quicksand"/>
                <a:sym typeface="Quicksand"/>
              </a:rPr>
              <a:t>Vectors</a:t>
            </a:r>
            <a:endParaRPr sz="1800" b="1">
              <a:solidFill>
                <a:schemeClr val="dk2"/>
              </a:solidFill>
              <a:latin typeface="Quicksand"/>
              <a:ea typeface="Quicksand"/>
              <a:cs typeface="Quicksand"/>
              <a:sym typeface="Quicksand"/>
            </a:endParaRPr>
          </a:p>
          <a:p>
            <a:pPr marL="241300" lvl="0" indent="-203200" algn="l" rtl="0">
              <a:lnSpc>
                <a:spcPct val="115000"/>
              </a:lnSpc>
              <a:spcBef>
                <a:spcPts val="300"/>
              </a:spcBef>
              <a:spcAft>
                <a:spcPts val="0"/>
              </a:spcAft>
              <a:buSzPts val="1200"/>
              <a:buFont typeface="Anaheim"/>
              <a:buChar char="●"/>
            </a:pPr>
            <a:r>
              <a:rPr lang="en" sz="1200">
                <a:uFill>
                  <a:noFill/>
                </a:uFill>
                <a:hlinkClick r:id="rId3"/>
              </a:rPr>
              <a:t>Flat design formal wedding invitations</a:t>
            </a:r>
            <a:endParaRPr sz="1800"/>
          </a:p>
          <a:p>
            <a:pPr marL="0" lvl="0" indent="0" algn="l" rtl="0">
              <a:lnSpc>
                <a:spcPct val="115000"/>
              </a:lnSpc>
              <a:spcBef>
                <a:spcPts val="300"/>
              </a:spcBef>
              <a:spcAft>
                <a:spcPts val="0"/>
              </a:spcAft>
              <a:buNone/>
            </a:pPr>
            <a:r>
              <a:rPr lang="en" sz="1800" b="1">
                <a:solidFill>
                  <a:schemeClr val="dk2"/>
                </a:solidFill>
                <a:latin typeface="Quicksand"/>
                <a:ea typeface="Quicksand"/>
                <a:cs typeface="Quicksand"/>
                <a:sym typeface="Quicksand"/>
              </a:rPr>
              <a:t>Photos</a:t>
            </a:r>
            <a:endParaRPr sz="1800" b="1">
              <a:solidFill>
                <a:schemeClr val="dk2"/>
              </a:solidFill>
              <a:latin typeface="Quicksand"/>
              <a:ea typeface="Quicksand"/>
              <a:cs typeface="Quicksand"/>
              <a:sym typeface="Quicksand"/>
            </a:endParaRPr>
          </a:p>
          <a:p>
            <a:pPr marL="241300" lvl="0" indent="-203200" algn="l" rtl="0">
              <a:lnSpc>
                <a:spcPct val="115000"/>
              </a:lnSpc>
              <a:spcBef>
                <a:spcPts val="300"/>
              </a:spcBef>
              <a:spcAft>
                <a:spcPts val="0"/>
              </a:spcAft>
              <a:buSzPts val="1200"/>
              <a:buFont typeface="Anaheim"/>
              <a:buChar char="●"/>
            </a:pPr>
            <a:r>
              <a:rPr lang="en" sz="1200">
                <a:uFill>
                  <a:noFill/>
                </a:uFill>
                <a:hlinkClick r:id="rId4"/>
              </a:rPr>
              <a:t>Crop woman drinking and reading at table</a:t>
            </a:r>
            <a:endParaRPr sz="1200"/>
          </a:p>
          <a:p>
            <a:pPr marL="241300" lvl="0" indent="-203200" algn="l" rtl="0">
              <a:lnSpc>
                <a:spcPct val="115000"/>
              </a:lnSpc>
              <a:spcBef>
                <a:spcPts val="300"/>
              </a:spcBef>
              <a:spcAft>
                <a:spcPts val="0"/>
              </a:spcAft>
              <a:buSzPts val="1200"/>
              <a:buFont typeface="Anaheim"/>
              <a:buChar char="●"/>
            </a:pPr>
            <a:r>
              <a:rPr lang="en" sz="1200">
                <a:uFill>
                  <a:noFill/>
                </a:uFill>
                <a:hlinkClick r:id="rId5"/>
              </a:rPr>
              <a:t>University colleagues talking in the library</a:t>
            </a:r>
            <a:endParaRPr sz="1200"/>
          </a:p>
          <a:p>
            <a:pPr marL="0" lvl="0" indent="0" algn="l" rtl="0">
              <a:lnSpc>
                <a:spcPct val="115000"/>
              </a:lnSpc>
              <a:spcBef>
                <a:spcPts val="300"/>
              </a:spcBef>
              <a:spcAft>
                <a:spcPts val="0"/>
              </a:spcAft>
              <a:buNone/>
            </a:pPr>
            <a:endParaRPr sz="1100">
              <a:solidFill>
                <a:schemeClr val="dk1"/>
              </a:solidFill>
            </a:endParaRPr>
          </a:p>
        </p:txBody>
      </p:sp>
      <p:sp>
        <p:nvSpPr>
          <p:cNvPr id="1207" name="Google Shape;1207;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08" name="Google Shape;1208;p58"/>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12"/>
        <p:cNvGrpSpPr/>
        <p:nvPr/>
      </p:nvGrpSpPr>
      <p:grpSpPr>
        <a:xfrm>
          <a:off x="0" y="0"/>
          <a:ext cx="0" cy="0"/>
          <a:chOff x="0" y="0"/>
          <a:chExt cx="0" cy="0"/>
        </a:xfrm>
      </p:grpSpPr>
      <p:sp>
        <p:nvSpPr>
          <p:cNvPr id="1213" name="Google Shape;1213;p5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214" name="Google Shape;1214;p59"/>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18"/>
        <p:cNvGrpSpPr/>
        <p:nvPr/>
      </p:nvGrpSpPr>
      <p:grpSpPr>
        <a:xfrm>
          <a:off x="0" y="0"/>
          <a:ext cx="0" cy="0"/>
          <a:chOff x="0" y="0"/>
          <a:chExt cx="0" cy="0"/>
        </a:xfrm>
      </p:grpSpPr>
      <p:sp>
        <p:nvSpPr>
          <p:cNvPr id="1219" name="Google Shape;1219;p6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220" name="Google Shape;1220;p6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24"/>
        <p:cNvGrpSpPr/>
        <p:nvPr/>
      </p:nvGrpSpPr>
      <p:grpSpPr>
        <a:xfrm>
          <a:off x="0" y="0"/>
          <a:ext cx="0" cy="0"/>
          <a:chOff x="0" y="0"/>
          <a:chExt cx="0" cy="0"/>
        </a:xfrm>
      </p:grpSpPr>
      <p:sp>
        <p:nvSpPr>
          <p:cNvPr id="1225" name="Google Shape;1225;p61"/>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Quicksand</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https://fonts.google.com/specimen/Quicksand</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Mulish</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https://fonts.google.com/specimen/Mulish</a:t>
            </a:r>
            <a:r>
              <a:rPr lang="en" sz="1100">
                <a:solidFill>
                  <a:schemeClr val="lt1"/>
                </a:solidFill>
              </a:rPr>
              <a:t>)</a:t>
            </a:r>
            <a:endParaRPr sz="1100">
              <a:solidFill>
                <a:srgbClr val="FFFFFF"/>
              </a:solidFill>
            </a:endParaRPr>
          </a:p>
        </p:txBody>
      </p:sp>
      <p:sp>
        <p:nvSpPr>
          <p:cNvPr id="1226" name="Google Shape;1226;p61"/>
          <p:cNvSpPr/>
          <p:nvPr/>
        </p:nvSpPr>
        <p:spPr>
          <a:xfrm>
            <a:off x="2583563" y="3023050"/>
            <a:ext cx="791400" cy="754200"/>
          </a:xfrm>
          <a:prstGeom prst="roundRect">
            <a:avLst>
              <a:gd name="adj" fmla="val 16667"/>
            </a:avLst>
          </a:prstGeom>
          <a:solidFill>
            <a:srgbClr val="5C5C5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1"/>
          <p:cNvSpPr/>
          <p:nvPr/>
        </p:nvSpPr>
        <p:spPr>
          <a:xfrm>
            <a:off x="3645382" y="3023050"/>
            <a:ext cx="791400" cy="754200"/>
          </a:xfrm>
          <a:prstGeom prst="roundRect">
            <a:avLst>
              <a:gd name="adj" fmla="val 16667"/>
            </a:avLst>
          </a:prstGeom>
          <a:solidFill>
            <a:srgbClr val="D8CE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1"/>
          <p:cNvSpPr/>
          <p:nvPr/>
        </p:nvSpPr>
        <p:spPr>
          <a:xfrm>
            <a:off x="4707202" y="3023050"/>
            <a:ext cx="791400" cy="754200"/>
          </a:xfrm>
          <a:prstGeom prst="roundRect">
            <a:avLst>
              <a:gd name="adj" fmla="val 16667"/>
            </a:avLst>
          </a:prstGeom>
          <a:solidFill>
            <a:srgbClr val="C99A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1"/>
          <p:cNvSpPr txBox="1"/>
          <p:nvPr/>
        </p:nvSpPr>
        <p:spPr>
          <a:xfrm>
            <a:off x="2583563" y="31801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#5c5c5f</a:t>
            </a:r>
            <a:endParaRPr sz="1000">
              <a:solidFill>
                <a:srgbClr val="FFFFFF"/>
              </a:solidFill>
            </a:endParaRPr>
          </a:p>
        </p:txBody>
      </p:sp>
      <p:sp>
        <p:nvSpPr>
          <p:cNvPr id="1230" name="Google Shape;1230;p61"/>
          <p:cNvSpPr txBox="1"/>
          <p:nvPr/>
        </p:nvSpPr>
        <p:spPr>
          <a:xfrm>
            <a:off x="3645388" y="31801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#d8cec9</a:t>
            </a:r>
            <a:endParaRPr sz="1000">
              <a:solidFill>
                <a:schemeClr val="dk1"/>
              </a:solidFill>
            </a:endParaRPr>
          </a:p>
        </p:txBody>
      </p:sp>
      <p:sp>
        <p:nvSpPr>
          <p:cNvPr id="1231" name="Google Shape;1231;p61"/>
          <p:cNvSpPr txBox="1"/>
          <p:nvPr/>
        </p:nvSpPr>
        <p:spPr>
          <a:xfrm>
            <a:off x="4707213" y="31801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#c99a7d</a:t>
            </a:r>
            <a:endParaRPr sz="1000">
              <a:solidFill>
                <a:srgbClr val="FFFFFF"/>
              </a:solidFill>
            </a:endParaRPr>
          </a:p>
        </p:txBody>
      </p:sp>
      <p:sp>
        <p:nvSpPr>
          <p:cNvPr id="1232" name="Google Shape;1232;p61"/>
          <p:cNvSpPr/>
          <p:nvPr/>
        </p:nvSpPr>
        <p:spPr>
          <a:xfrm>
            <a:off x="5769038" y="3023050"/>
            <a:ext cx="791400" cy="754200"/>
          </a:xfrm>
          <a:prstGeom prst="roundRect">
            <a:avLst>
              <a:gd name="adj" fmla="val 16667"/>
            </a:avLst>
          </a:prstGeom>
          <a:solidFill>
            <a:srgbClr val="FAFA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1"/>
          <p:cNvSpPr txBox="1"/>
          <p:nvPr/>
        </p:nvSpPr>
        <p:spPr>
          <a:xfrm>
            <a:off x="5769038" y="31801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#fafafa</a:t>
            </a:r>
            <a:endParaRPr sz="1000">
              <a:solidFill>
                <a:schemeClr val="dk1"/>
              </a:solidFill>
            </a:endParaRPr>
          </a:p>
        </p:txBody>
      </p:sp>
      <p:sp>
        <p:nvSpPr>
          <p:cNvPr id="1234" name="Google Shape;1234;p6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38"/>
        <p:cNvGrpSpPr/>
        <p:nvPr/>
      </p:nvGrpSpPr>
      <p:grpSpPr>
        <a:xfrm>
          <a:off x="0" y="0"/>
          <a:ext cx="0" cy="0"/>
          <a:chOff x="0" y="0"/>
          <a:chExt cx="0" cy="0"/>
        </a:xfrm>
      </p:grpSpPr>
      <p:sp>
        <p:nvSpPr>
          <p:cNvPr id="1239" name="Google Shape;1239;p62"/>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240" name="Google Shape;1240;p6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241" name="Google Shape;1241;p6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242" name="Google Shape;1242;p6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243" name="Google Shape;1243;p6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244" name="Google Shape;1244;p6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245" name="Google Shape;1245;p6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246" name="Google Shape;1246;p6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247" name="Google Shape;1247;p6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248" name="Google Shape;1248;p6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249" name="Google Shape;1249;p6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250" name="Google Shape;1250;p6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54"/>
        <p:cNvGrpSpPr/>
        <p:nvPr/>
      </p:nvGrpSpPr>
      <p:grpSpPr>
        <a:xfrm>
          <a:off x="0" y="0"/>
          <a:ext cx="0" cy="0"/>
          <a:chOff x="0" y="0"/>
          <a:chExt cx="0" cy="0"/>
        </a:xfrm>
      </p:grpSpPr>
      <p:sp>
        <p:nvSpPr>
          <p:cNvPr id="1255" name="Google Shape;1255;p63"/>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256" name="Google Shape;1256;p63"/>
          <p:cNvGrpSpPr/>
          <p:nvPr/>
        </p:nvGrpSpPr>
        <p:grpSpPr>
          <a:xfrm>
            <a:off x="5117640" y="3085736"/>
            <a:ext cx="474294" cy="551291"/>
            <a:chOff x="4727025" y="1332775"/>
            <a:chExt cx="59900" cy="69625"/>
          </a:xfrm>
        </p:grpSpPr>
        <p:sp>
          <p:nvSpPr>
            <p:cNvPr id="1257" name="Google Shape;1257;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63"/>
          <p:cNvGrpSpPr/>
          <p:nvPr/>
        </p:nvGrpSpPr>
        <p:grpSpPr>
          <a:xfrm>
            <a:off x="5731296" y="2314340"/>
            <a:ext cx="555653" cy="557031"/>
            <a:chOff x="4820425" y="1329900"/>
            <a:chExt cx="70175" cy="70350"/>
          </a:xfrm>
        </p:grpSpPr>
        <p:sp>
          <p:nvSpPr>
            <p:cNvPr id="1260" name="Google Shape;1260;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63"/>
          <p:cNvGrpSpPr/>
          <p:nvPr/>
        </p:nvGrpSpPr>
        <p:grpSpPr>
          <a:xfrm>
            <a:off x="6357664" y="2318845"/>
            <a:ext cx="582574" cy="533871"/>
            <a:chOff x="4903200" y="1331525"/>
            <a:chExt cx="73575" cy="67425"/>
          </a:xfrm>
        </p:grpSpPr>
        <p:sp>
          <p:nvSpPr>
            <p:cNvPr id="1265" name="Google Shape;1265;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63"/>
          <p:cNvGrpSpPr/>
          <p:nvPr/>
        </p:nvGrpSpPr>
        <p:grpSpPr>
          <a:xfrm>
            <a:off x="5717142" y="3078709"/>
            <a:ext cx="583960" cy="565345"/>
            <a:chOff x="4815575" y="1416800"/>
            <a:chExt cx="73750" cy="71400"/>
          </a:xfrm>
        </p:grpSpPr>
        <p:sp>
          <p:nvSpPr>
            <p:cNvPr id="1268" name="Google Shape;1268;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63"/>
          <p:cNvGrpSpPr/>
          <p:nvPr/>
        </p:nvGrpSpPr>
        <p:grpSpPr>
          <a:xfrm>
            <a:off x="6351924" y="3108896"/>
            <a:ext cx="589898" cy="504970"/>
            <a:chOff x="4902475" y="1418875"/>
            <a:chExt cx="74500" cy="63775"/>
          </a:xfrm>
        </p:grpSpPr>
        <p:sp>
          <p:nvSpPr>
            <p:cNvPr id="1272" name="Google Shape;1272;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63"/>
          <p:cNvGrpSpPr/>
          <p:nvPr/>
        </p:nvGrpSpPr>
        <p:grpSpPr>
          <a:xfrm>
            <a:off x="5727139" y="3826000"/>
            <a:ext cx="563967" cy="567127"/>
            <a:chOff x="4818100" y="1507675"/>
            <a:chExt cx="71225" cy="71625"/>
          </a:xfrm>
        </p:grpSpPr>
        <p:sp>
          <p:nvSpPr>
            <p:cNvPr id="1275" name="Google Shape;1275;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63"/>
          <p:cNvGrpSpPr/>
          <p:nvPr/>
        </p:nvGrpSpPr>
        <p:grpSpPr>
          <a:xfrm>
            <a:off x="5040636" y="3829461"/>
            <a:ext cx="628301" cy="588505"/>
            <a:chOff x="4721450" y="1509475"/>
            <a:chExt cx="79350" cy="74325"/>
          </a:xfrm>
        </p:grpSpPr>
        <p:sp>
          <p:nvSpPr>
            <p:cNvPr id="1280" name="Google Shape;1280;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63"/>
          <p:cNvGrpSpPr/>
          <p:nvPr/>
        </p:nvGrpSpPr>
        <p:grpSpPr>
          <a:xfrm>
            <a:off x="6386170" y="3814027"/>
            <a:ext cx="557038" cy="562772"/>
            <a:chOff x="4906800" y="1507500"/>
            <a:chExt cx="70350" cy="71075"/>
          </a:xfrm>
        </p:grpSpPr>
        <p:sp>
          <p:nvSpPr>
            <p:cNvPr id="1285" name="Google Shape;1285;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63"/>
          <p:cNvGrpSpPr/>
          <p:nvPr/>
        </p:nvGrpSpPr>
        <p:grpSpPr>
          <a:xfrm>
            <a:off x="4423778" y="2340963"/>
            <a:ext cx="517934" cy="517934"/>
            <a:chOff x="3736598" y="2170606"/>
            <a:chExt cx="404889" cy="404889"/>
          </a:xfrm>
        </p:grpSpPr>
        <p:sp>
          <p:nvSpPr>
            <p:cNvPr id="1291" name="Google Shape;1291;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63"/>
          <p:cNvGrpSpPr/>
          <p:nvPr/>
        </p:nvGrpSpPr>
        <p:grpSpPr>
          <a:xfrm>
            <a:off x="3690839" y="2341061"/>
            <a:ext cx="586986" cy="517740"/>
            <a:chOff x="3161917" y="2170682"/>
            <a:chExt cx="458870" cy="404737"/>
          </a:xfrm>
        </p:grpSpPr>
        <p:sp>
          <p:nvSpPr>
            <p:cNvPr id="1296" name="Google Shape;1296;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63"/>
          <p:cNvGrpSpPr/>
          <p:nvPr/>
        </p:nvGrpSpPr>
        <p:grpSpPr>
          <a:xfrm>
            <a:off x="3713860" y="3102400"/>
            <a:ext cx="540943" cy="517963"/>
            <a:chOff x="3179914" y="2889488"/>
            <a:chExt cx="422876" cy="404911"/>
          </a:xfrm>
        </p:grpSpPr>
        <p:sp>
          <p:nvSpPr>
            <p:cNvPr id="1300" name="Google Shape;1300;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63"/>
          <p:cNvGrpSpPr/>
          <p:nvPr/>
        </p:nvGrpSpPr>
        <p:grpSpPr>
          <a:xfrm>
            <a:off x="4414654" y="3102358"/>
            <a:ext cx="536180" cy="518047"/>
            <a:chOff x="3729467" y="2889422"/>
            <a:chExt cx="419153" cy="404977"/>
          </a:xfrm>
        </p:grpSpPr>
        <p:sp>
          <p:nvSpPr>
            <p:cNvPr id="1307" name="Google Shape;1307;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63"/>
          <p:cNvGrpSpPr/>
          <p:nvPr/>
        </p:nvGrpSpPr>
        <p:grpSpPr>
          <a:xfrm>
            <a:off x="1951688" y="3445787"/>
            <a:ext cx="965351" cy="134611"/>
            <a:chOff x="4411970" y="2962952"/>
            <a:chExt cx="706544" cy="104212"/>
          </a:xfrm>
        </p:grpSpPr>
        <p:sp>
          <p:nvSpPr>
            <p:cNvPr id="1315" name="Google Shape;1315;p6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63"/>
          <p:cNvGrpSpPr/>
          <p:nvPr/>
        </p:nvGrpSpPr>
        <p:grpSpPr>
          <a:xfrm>
            <a:off x="1951688" y="3041077"/>
            <a:ext cx="960158" cy="289172"/>
            <a:chOff x="4411970" y="2726085"/>
            <a:chExt cx="643107" cy="193659"/>
          </a:xfrm>
        </p:grpSpPr>
        <p:sp>
          <p:nvSpPr>
            <p:cNvPr id="1320" name="Google Shape;1320;p6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63"/>
          <p:cNvGrpSpPr/>
          <p:nvPr/>
        </p:nvGrpSpPr>
        <p:grpSpPr>
          <a:xfrm>
            <a:off x="960185" y="3295400"/>
            <a:ext cx="811503" cy="252584"/>
            <a:chOff x="4411970" y="4340222"/>
            <a:chExt cx="779467" cy="242683"/>
          </a:xfrm>
        </p:grpSpPr>
        <p:sp>
          <p:nvSpPr>
            <p:cNvPr id="1324" name="Google Shape;1324;p6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63"/>
          <p:cNvGrpSpPr/>
          <p:nvPr/>
        </p:nvGrpSpPr>
        <p:grpSpPr>
          <a:xfrm>
            <a:off x="1951688" y="2709308"/>
            <a:ext cx="965160" cy="216230"/>
            <a:chOff x="4411970" y="2468674"/>
            <a:chExt cx="747317" cy="167425"/>
          </a:xfrm>
        </p:grpSpPr>
        <p:sp>
          <p:nvSpPr>
            <p:cNvPr id="1328" name="Google Shape;1328;p6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 name="Google Shape;1330;p63"/>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 name="Google Shape;1331;p63"/>
          <p:cNvGrpSpPr/>
          <p:nvPr/>
        </p:nvGrpSpPr>
        <p:grpSpPr>
          <a:xfrm>
            <a:off x="959254" y="2334687"/>
            <a:ext cx="1959041" cy="208784"/>
            <a:chOff x="6336019" y="3733725"/>
            <a:chExt cx="2566206" cy="351310"/>
          </a:xfrm>
        </p:grpSpPr>
        <p:sp>
          <p:nvSpPr>
            <p:cNvPr id="1332" name="Google Shape;1332;p6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3"/>
          <p:cNvGrpSpPr/>
          <p:nvPr/>
        </p:nvGrpSpPr>
        <p:grpSpPr>
          <a:xfrm>
            <a:off x="1951688" y="3950602"/>
            <a:ext cx="946551" cy="153200"/>
            <a:chOff x="4404545" y="3301592"/>
            <a:chExt cx="782403" cy="129272"/>
          </a:xfrm>
        </p:grpSpPr>
        <p:sp>
          <p:nvSpPr>
            <p:cNvPr id="1337" name="Google Shape;1337;p6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63"/>
          <p:cNvGrpSpPr/>
          <p:nvPr/>
        </p:nvGrpSpPr>
        <p:grpSpPr>
          <a:xfrm>
            <a:off x="1951688" y="3695937"/>
            <a:ext cx="962257" cy="139127"/>
            <a:chOff x="4411970" y="3131459"/>
            <a:chExt cx="710520" cy="117397"/>
          </a:xfrm>
        </p:grpSpPr>
        <p:sp>
          <p:nvSpPr>
            <p:cNvPr id="1340" name="Google Shape;1340;p6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 name="Google Shape;1342;p63"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 name="Google Shape;1343;p63"/>
          <p:cNvGrpSpPr/>
          <p:nvPr/>
        </p:nvGrpSpPr>
        <p:grpSpPr>
          <a:xfrm>
            <a:off x="951833" y="3621603"/>
            <a:ext cx="823838" cy="458988"/>
            <a:chOff x="4411970" y="1801825"/>
            <a:chExt cx="734586" cy="409262"/>
          </a:xfrm>
        </p:grpSpPr>
        <p:sp>
          <p:nvSpPr>
            <p:cNvPr id="1344" name="Google Shape;1344;p6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63"/>
          <p:cNvGrpSpPr/>
          <p:nvPr/>
        </p:nvGrpSpPr>
        <p:grpSpPr>
          <a:xfrm>
            <a:off x="3056804" y="2339173"/>
            <a:ext cx="521514" cy="521514"/>
            <a:chOff x="5681300" y="2527788"/>
            <a:chExt cx="805800" cy="805800"/>
          </a:xfrm>
        </p:grpSpPr>
        <p:sp>
          <p:nvSpPr>
            <p:cNvPr id="1347" name="Google Shape;1347;p6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63"/>
          <p:cNvGrpSpPr/>
          <p:nvPr/>
        </p:nvGrpSpPr>
        <p:grpSpPr>
          <a:xfrm>
            <a:off x="3051044" y="3094865"/>
            <a:ext cx="533033" cy="533033"/>
            <a:chOff x="4049800" y="640400"/>
            <a:chExt cx="858900" cy="858900"/>
          </a:xfrm>
        </p:grpSpPr>
        <p:sp>
          <p:nvSpPr>
            <p:cNvPr id="1350" name="Google Shape;1350;p6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63"/>
          <p:cNvGrpSpPr/>
          <p:nvPr/>
        </p:nvGrpSpPr>
        <p:grpSpPr>
          <a:xfrm>
            <a:off x="2976527" y="3772543"/>
            <a:ext cx="682068" cy="682068"/>
            <a:chOff x="5080188" y="927900"/>
            <a:chExt cx="961200" cy="961200"/>
          </a:xfrm>
        </p:grpSpPr>
        <p:sp>
          <p:nvSpPr>
            <p:cNvPr id="1353" name="Google Shape;1353;p6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63"/>
          <p:cNvGrpSpPr/>
          <p:nvPr/>
        </p:nvGrpSpPr>
        <p:grpSpPr>
          <a:xfrm>
            <a:off x="4440026" y="3869234"/>
            <a:ext cx="505650" cy="504006"/>
            <a:chOff x="6039282" y="1042577"/>
            <a:chExt cx="734315" cy="731929"/>
          </a:xfrm>
        </p:grpSpPr>
        <p:sp>
          <p:nvSpPr>
            <p:cNvPr id="1362" name="Google Shape;1362;p6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63"/>
          <p:cNvGrpSpPr/>
          <p:nvPr/>
        </p:nvGrpSpPr>
        <p:grpSpPr>
          <a:xfrm>
            <a:off x="5052628" y="2298862"/>
            <a:ext cx="567744" cy="602136"/>
            <a:chOff x="1825800" y="1651625"/>
            <a:chExt cx="539989" cy="571775"/>
          </a:xfrm>
        </p:grpSpPr>
        <p:sp>
          <p:nvSpPr>
            <p:cNvPr id="1384" name="Google Shape;1384;p6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63"/>
          <p:cNvGrpSpPr/>
          <p:nvPr/>
        </p:nvGrpSpPr>
        <p:grpSpPr>
          <a:xfrm>
            <a:off x="3727557" y="3855579"/>
            <a:ext cx="508123" cy="507955"/>
            <a:chOff x="1897577" y="2802432"/>
            <a:chExt cx="492176" cy="492014"/>
          </a:xfrm>
        </p:grpSpPr>
        <p:sp>
          <p:nvSpPr>
            <p:cNvPr id="1389" name="Google Shape;1389;p6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63"/>
          <p:cNvGrpSpPr/>
          <p:nvPr/>
        </p:nvGrpSpPr>
        <p:grpSpPr>
          <a:xfrm>
            <a:off x="959087" y="4169123"/>
            <a:ext cx="809227" cy="200842"/>
            <a:chOff x="2013045" y="4813233"/>
            <a:chExt cx="921986" cy="228854"/>
          </a:xfrm>
        </p:grpSpPr>
        <p:sp>
          <p:nvSpPr>
            <p:cNvPr id="1402" name="Google Shape;1402;p6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63"/>
          <p:cNvGrpSpPr/>
          <p:nvPr/>
        </p:nvGrpSpPr>
        <p:grpSpPr>
          <a:xfrm>
            <a:off x="967547" y="2656004"/>
            <a:ext cx="792421" cy="269941"/>
            <a:chOff x="1046767" y="4756633"/>
            <a:chExt cx="859646" cy="292841"/>
          </a:xfrm>
        </p:grpSpPr>
        <p:sp>
          <p:nvSpPr>
            <p:cNvPr id="1405" name="Google Shape;1405;p6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 name="Google Shape;1408;p63"/>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3"/>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3"/>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3"/>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 name="Google Shape;1412;p63"/>
          <p:cNvGrpSpPr/>
          <p:nvPr/>
        </p:nvGrpSpPr>
        <p:grpSpPr>
          <a:xfrm>
            <a:off x="7103403" y="2550562"/>
            <a:ext cx="166473" cy="141497"/>
            <a:chOff x="4660325" y="1866850"/>
            <a:chExt cx="68350" cy="58100"/>
          </a:xfrm>
        </p:grpSpPr>
        <p:sp>
          <p:nvSpPr>
            <p:cNvPr id="1413" name="Google Shape;1413;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 name="Google Shape;1415;p63"/>
          <p:cNvGrpSpPr/>
          <p:nvPr/>
        </p:nvGrpSpPr>
        <p:grpSpPr>
          <a:xfrm>
            <a:off x="7412747" y="2576286"/>
            <a:ext cx="162515" cy="90049"/>
            <a:chOff x="4791775" y="1877500"/>
            <a:chExt cx="66725" cy="36975"/>
          </a:xfrm>
        </p:grpSpPr>
        <p:sp>
          <p:nvSpPr>
            <p:cNvPr id="1416" name="Google Shape;1416;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 name="Google Shape;1418;p63"/>
          <p:cNvGrpSpPr/>
          <p:nvPr/>
        </p:nvGrpSpPr>
        <p:grpSpPr>
          <a:xfrm>
            <a:off x="7734460" y="2576286"/>
            <a:ext cx="144979" cy="90049"/>
            <a:chOff x="4923925" y="1877500"/>
            <a:chExt cx="59525" cy="36975"/>
          </a:xfrm>
        </p:grpSpPr>
        <p:sp>
          <p:nvSpPr>
            <p:cNvPr id="1419" name="Google Shape;1419;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63"/>
          <p:cNvGrpSpPr/>
          <p:nvPr/>
        </p:nvGrpSpPr>
        <p:grpSpPr>
          <a:xfrm>
            <a:off x="8028952" y="2558477"/>
            <a:ext cx="141447" cy="125667"/>
            <a:chOff x="5058450" y="1870100"/>
            <a:chExt cx="58075" cy="51600"/>
          </a:xfrm>
        </p:grpSpPr>
        <p:sp>
          <p:nvSpPr>
            <p:cNvPr id="1422" name="Google Shape;1422;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63"/>
          <p:cNvGrpSpPr/>
          <p:nvPr/>
        </p:nvGrpSpPr>
        <p:grpSpPr>
          <a:xfrm>
            <a:off x="7443466" y="2980885"/>
            <a:ext cx="101077" cy="107645"/>
            <a:chOff x="4811425" y="2065025"/>
            <a:chExt cx="41500" cy="44200"/>
          </a:xfrm>
        </p:grpSpPr>
        <p:sp>
          <p:nvSpPr>
            <p:cNvPr id="1425" name="Google Shape;1425;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63"/>
          <p:cNvGrpSpPr/>
          <p:nvPr/>
        </p:nvGrpSpPr>
        <p:grpSpPr>
          <a:xfrm>
            <a:off x="7735904" y="2981098"/>
            <a:ext cx="120867" cy="107218"/>
            <a:chOff x="4929875" y="2065025"/>
            <a:chExt cx="49625" cy="44025"/>
          </a:xfrm>
        </p:grpSpPr>
        <p:sp>
          <p:nvSpPr>
            <p:cNvPr id="1428" name="Google Shape;1428;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63"/>
          <p:cNvGrpSpPr/>
          <p:nvPr/>
        </p:nvGrpSpPr>
        <p:grpSpPr>
          <a:xfrm>
            <a:off x="8064572" y="2984112"/>
            <a:ext cx="70206" cy="101191"/>
            <a:chOff x="5083925" y="2066350"/>
            <a:chExt cx="28825" cy="41550"/>
          </a:xfrm>
        </p:grpSpPr>
        <p:sp>
          <p:nvSpPr>
            <p:cNvPr id="1431" name="Google Shape;1431;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63"/>
          <p:cNvGrpSpPr/>
          <p:nvPr/>
        </p:nvGrpSpPr>
        <p:grpSpPr>
          <a:xfrm>
            <a:off x="7096126" y="2999759"/>
            <a:ext cx="181026" cy="69896"/>
            <a:chOff x="4659775" y="2072775"/>
            <a:chExt cx="74325" cy="28700"/>
          </a:xfrm>
        </p:grpSpPr>
        <p:sp>
          <p:nvSpPr>
            <p:cNvPr id="1434" name="Google Shape;1434;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63"/>
          <p:cNvGrpSpPr/>
          <p:nvPr/>
        </p:nvGrpSpPr>
        <p:grpSpPr>
          <a:xfrm>
            <a:off x="8015982" y="2790324"/>
            <a:ext cx="167387" cy="89197"/>
            <a:chOff x="4662475" y="1976500"/>
            <a:chExt cx="68725" cy="36625"/>
          </a:xfrm>
        </p:grpSpPr>
        <p:sp>
          <p:nvSpPr>
            <p:cNvPr id="1438" name="Google Shape;1438;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63"/>
          <p:cNvGrpSpPr/>
          <p:nvPr/>
        </p:nvGrpSpPr>
        <p:grpSpPr>
          <a:xfrm>
            <a:off x="7712887" y="2793764"/>
            <a:ext cx="166899" cy="82317"/>
            <a:chOff x="4920150" y="1977875"/>
            <a:chExt cx="68525" cy="33800"/>
          </a:xfrm>
        </p:grpSpPr>
        <p:sp>
          <p:nvSpPr>
            <p:cNvPr id="1442" name="Google Shape;1442;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63"/>
          <p:cNvGrpSpPr/>
          <p:nvPr/>
        </p:nvGrpSpPr>
        <p:grpSpPr>
          <a:xfrm>
            <a:off x="7124044" y="3197682"/>
            <a:ext cx="125190" cy="127859"/>
            <a:chOff x="4676550" y="2160575"/>
            <a:chExt cx="51400" cy="52500"/>
          </a:xfrm>
        </p:grpSpPr>
        <p:sp>
          <p:nvSpPr>
            <p:cNvPr id="1446" name="Google Shape;1446;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63"/>
          <p:cNvGrpSpPr/>
          <p:nvPr/>
        </p:nvGrpSpPr>
        <p:grpSpPr>
          <a:xfrm>
            <a:off x="7421302" y="3204714"/>
            <a:ext cx="145405" cy="113794"/>
            <a:chOff x="4768325" y="2163475"/>
            <a:chExt cx="59700" cy="46725"/>
          </a:xfrm>
        </p:grpSpPr>
        <p:sp>
          <p:nvSpPr>
            <p:cNvPr id="1450" name="Google Shape;1450;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 name="Google Shape;1452;p63"/>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3"/>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3"/>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3"/>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3"/>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3"/>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63"/>
          <p:cNvGrpSpPr/>
          <p:nvPr/>
        </p:nvGrpSpPr>
        <p:grpSpPr>
          <a:xfrm>
            <a:off x="7437621" y="3459808"/>
            <a:ext cx="112768" cy="106853"/>
            <a:chOff x="4768575" y="2253950"/>
            <a:chExt cx="46300" cy="43875"/>
          </a:xfrm>
        </p:grpSpPr>
        <p:sp>
          <p:nvSpPr>
            <p:cNvPr id="1459" name="Google Shape;1459;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63"/>
          <p:cNvGrpSpPr/>
          <p:nvPr/>
        </p:nvGrpSpPr>
        <p:grpSpPr>
          <a:xfrm>
            <a:off x="7737243" y="3948834"/>
            <a:ext cx="118187" cy="146246"/>
            <a:chOff x="4960900" y="2433225"/>
            <a:chExt cx="48525" cy="60050"/>
          </a:xfrm>
        </p:grpSpPr>
        <p:sp>
          <p:nvSpPr>
            <p:cNvPr id="1462" name="Google Shape;1462;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3"/>
          <p:cNvGrpSpPr/>
          <p:nvPr/>
        </p:nvGrpSpPr>
        <p:grpSpPr>
          <a:xfrm>
            <a:off x="7425808" y="4212895"/>
            <a:ext cx="136394" cy="143810"/>
            <a:chOff x="4854075" y="2527625"/>
            <a:chExt cx="56000" cy="59050"/>
          </a:xfrm>
        </p:grpSpPr>
        <p:sp>
          <p:nvSpPr>
            <p:cNvPr id="1465" name="Google Shape;1465;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 name="Google Shape;1467;p63"/>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3"/>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3"/>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63"/>
          <p:cNvGrpSpPr/>
          <p:nvPr/>
        </p:nvGrpSpPr>
        <p:grpSpPr>
          <a:xfrm>
            <a:off x="8050020" y="3676639"/>
            <a:ext cx="99312" cy="160797"/>
            <a:chOff x="5059700" y="2334775"/>
            <a:chExt cx="40775" cy="66025"/>
          </a:xfrm>
        </p:grpSpPr>
        <p:sp>
          <p:nvSpPr>
            <p:cNvPr id="1471" name="Google Shape;1471;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63"/>
          <p:cNvGrpSpPr/>
          <p:nvPr/>
        </p:nvGrpSpPr>
        <p:grpSpPr>
          <a:xfrm>
            <a:off x="8007184" y="3941771"/>
            <a:ext cx="184984" cy="160371"/>
            <a:chOff x="5037700" y="2430325"/>
            <a:chExt cx="75950" cy="65850"/>
          </a:xfrm>
        </p:grpSpPr>
        <p:sp>
          <p:nvSpPr>
            <p:cNvPr id="1481" name="Google Shape;1481;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63"/>
          <p:cNvGrpSpPr/>
          <p:nvPr/>
        </p:nvGrpSpPr>
        <p:grpSpPr>
          <a:xfrm>
            <a:off x="7426689" y="3708223"/>
            <a:ext cx="173014" cy="97629"/>
            <a:chOff x="4756975" y="2341800"/>
            <a:chExt cx="91975" cy="51925"/>
          </a:xfrm>
        </p:grpSpPr>
        <p:sp>
          <p:nvSpPr>
            <p:cNvPr id="1484" name="Google Shape;1484;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63"/>
          <p:cNvGrpSpPr/>
          <p:nvPr/>
        </p:nvGrpSpPr>
        <p:grpSpPr>
          <a:xfrm>
            <a:off x="7693626" y="4196920"/>
            <a:ext cx="212497" cy="175761"/>
            <a:chOff x="4943575" y="2516350"/>
            <a:chExt cx="98675" cy="81700"/>
          </a:xfrm>
        </p:grpSpPr>
        <p:sp>
          <p:nvSpPr>
            <p:cNvPr id="1505" name="Google Shape;1505;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 name="Google Shape;1583;p63"/>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3"/>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3"/>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3"/>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1591"/>
        <p:cNvGrpSpPr/>
        <p:nvPr/>
      </p:nvGrpSpPr>
      <p:grpSpPr>
        <a:xfrm>
          <a:off x="0" y="0"/>
          <a:ext cx="0" cy="0"/>
          <a:chOff x="0" y="0"/>
          <a:chExt cx="0" cy="0"/>
        </a:xfrm>
      </p:grpSpPr>
      <p:grpSp>
        <p:nvGrpSpPr>
          <p:cNvPr id="1592" name="Google Shape;1592;p64"/>
          <p:cNvGrpSpPr/>
          <p:nvPr/>
        </p:nvGrpSpPr>
        <p:grpSpPr>
          <a:xfrm>
            <a:off x="6681268" y="3584496"/>
            <a:ext cx="560636" cy="516497"/>
            <a:chOff x="6652051" y="3714143"/>
            <a:chExt cx="560636" cy="516497"/>
          </a:xfrm>
        </p:grpSpPr>
        <p:grpSp>
          <p:nvGrpSpPr>
            <p:cNvPr id="1593" name="Google Shape;1593;p64"/>
            <p:cNvGrpSpPr/>
            <p:nvPr/>
          </p:nvGrpSpPr>
          <p:grpSpPr>
            <a:xfrm>
              <a:off x="6669657" y="3716715"/>
              <a:ext cx="466768" cy="464314"/>
              <a:chOff x="3139766" y="765669"/>
              <a:chExt cx="886380" cy="881888"/>
            </a:xfrm>
          </p:grpSpPr>
          <p:grpSp>
            <p:nvGrpSpPr>
              <p:cNvPr id="1594" name="Google Shape;1594;p64"/>
              <p:cNvGrpSpPr/>
              <p:nvPr/>
            </p:nvGrpSpPr>
            <p:grpSpPr>
              <a:xfrm>
                <a:off x="3139766" y="765669"/>
                <a:ext cx="886380" cy="881888"/>
                <a:chOff x="3139766" y="765669"/>
                <a:chExt cx="886380" cy="881888"/>
              </a:xfrm>
            </p:grpSpPr>
            <p:sp>
              <p:nvSpPr>
                <p:cNvPr id="1595" name="Google Shape;1595;p6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6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6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64"/>
          <p:cNvGrpSpPr/>
          <p:nvPr/>
        </p:nvGrpSpPr>
        <p:grpSpPr>
          <a:xfrm>
            <a:off x="7679978" y="3065079"/>
            <a:ext cx="104231" cy="320340"/>
            <a:chOff x="7564426" y="3224343"/>
            <a:chExt cx="119985" cy="368801"/>
          </a:xfrm>
        </p:grpSpPr>
        <p:sp>
          <p:nvSpPr>
            <p:cNvPr id="1610" name="Google Shape;1610;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64"/>
          <p:cNvGrpSpPr/>
          <p:nvPr/>
        </p:nvGrpSpPr>
        <p:grpSpPr>
          <a:xfrm>
            <a:off x="7379466" y="3059180"/>
            <a:ext cx="189489" cy="332132"/>
            <a:chOff x="8370831" y="3202002"/>
            <a:chExt cx="218129" cy="382376"/>
          </a:xfrm>
        </p:grpSpPr>
        <p:sp>
          <p:nvSpPr>
            <p:cNvPr id="1613" name="Google Shape;1613;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 name="Google Shape;1615;p64"/>
          <p:cNvGrpSpPr/>
          <p:nvPr/>
        </p:nvGrpSpPr>
        <p:grpSpPr>
          <a:xfrm>
            <a:off x="8102855" y="3470312"/>
            <a:ext cx="309429" cy="267000"/>
            <a:chOff x="6742064" y="3750480"/>
            <a:chExt cx="399315" cy="344560"/>
          </a:xfrm>
        </p:grpSpPr>
        <p:sp>
          <p:nvSpPr>
            <p:cNvPr id="1616" name="Google Shape;1616;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64"/>
          <p:cNvGrpSpPr/>
          <p:nvPr/>
        </p:nvGrpSpPr>
        <p:grpSpPr>
          <a:xfrm>
            <a:off x="7641874" y="3821360"/>
            <a:ext cx="180437" cy="281608"/>
            <a:chOff x="7248525" y="3739696"/>
            <a:chExt cx="230531" cy="359790"/>
          </a:xfrm>
        </p:grpSpPr>
        <p:sp>
          <p:nvSpPr>
            <p:cNvPr id="1619" name="Google Shape;1619;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64"/>
          <p:cNvGrpSpPr/>
          <p:nvPr/>
        </p:nvGrpSpPr>
        <p:grpSpPr>
          <a:xfrm>
            <a:off x="7887794" y="3464584"/>
            <a:ext cx="162896" cy="278710"/>
            <a:chOff x="7601242" y="3729267"/>
            <a:chExt cx="222566" cy="380803"/>
          </a:xfrm>
        </p:grpSpPr>
        <p:sp>
          <p:nvSpPr>
            <p:cNvPr id="1622" name="Google Shape;1622;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4" name="Google Shape;1624;p64"/>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5" name="Google Shape;1625;p64"/>
          <p:cNvGrpSpPr/>
          <p:nvPr/>
        </p:nvGrpSpPr>
        <p:grpSpPr>
          <a:xfrm>
            <a:off x="7377439" y="3465724"/>
            <a:ext cx="193543" cy="275990"/>
            <a:chOff x="8304647" y="3738687"/>
            <a:chExt cx="225076" cy="320956"/>
          </a:xfrm>
        </p:grpSpPr>
        <p:sp>
          <p:nvSpPr>
            <p:cNvPr id="1626" name="Google Shape;1626;p6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64"/>
          <p:cNvGrpSpPr/>
          <p:nvPr/>
        </p:nvGrpSpPr>
        <p:grpSpPr>
          <a:xfrm>
            <a:off x="7649932" y="3465724"/>
            <a:ext cx="178492" cy="275990"/>
            <a:chOff x="8615101" y="3738687"/>
            <a:chExt cx="207573" cy="320956"/>
          </a:xfrm>
        </p:grpSpPr>
        <p:sp>
          <p:nvSpPr>
            <p:cNvPr id="1630" name="Google Shape;1630;p6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3" name="Google Shape;1633;p64"/>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4" name="Google Shape;1634;p64"/>
          <p:cNvGrpSpPr/>
          <p:nvPr/>
        </p:nvGrpSpPr>
        <p:grpSpPr>
          <a:xfrm>
            <a:off x="7875463" y="3868385"/>
            <a:ext cx="187557" cy="187557"/>
            <a:chOff x="8565775" y="671075"/>
            <a:chExt cx="441000" cy="441000"/>
          </a:xfrm>
        </p:grpSpPr>
        <p:sp>
          <p:nvSpPr>
            <p:cNvPr id="1635" name="Google Shape;1635;p6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7" name="Google Shape;1637;p64"/>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4"/>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9" name="Google Shape;1639;p64"/>
          <p:cNvGrpSpPr/>
          <p:nvPr/>
        </p:nvGrpSpPr>
        <p:grpSpPr>
          <a:xfrm>
            <a:off x="6029935" y="2940910"/>
            <a:ext cx="587865" cy="517731"/>
            <a:chOff x="6000718" y="3070557"/>
            <a:chExt cx="587865" cy="517731"/>
          </a:xfrm>
        </p:grpSpPr>
        <p:sp>
          <p:nvSpPr>
            <p:cNvPr id="1640" name="Google Shape;1640;p6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64"/>
          <p:cNvGrpSpPr/>
          <p:nvPr/>
        </p:nvGrpSpPr>
        <p:grpSpPr>
          <a:xfrm>
            <a:off x="6044740" y="3584570"/>
            <a:ext cx="557665" cy="516387"/>
            <a:chOff x="6015523" y="3714217"/>
            <a:chExt cx="557665" cy="516387"/>
          </a:xfrm>
        </p:grpSpPr>
        <p:grpSp>
          <p:nvGrpSpPr>
            <p:cNvPr id="1651" name="Google Shape;1651;p64"/>
            <p:cNvGrpSpPr/>
            <p:nvPr/>
          </p:nvGrpSpPr>
          <p:grpSpPr>
            <a:xfrm>
              <a:off x="6036094" y="3716980"/>
              <a:ext cx="529822" cy="510480"/>
              <a:chOff x="3148311" y="-545634"/>
              <a:chExt cx="1006118" cy="969572"/>
            </a:xfrm>
          </p:grpSpPr>
          <p:sp>
            <p:nvSpPr>
              <p:cNvPr id="1652" name="Google Shape;1652;p6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 name="Google Shape;1662;p6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64"/>
          <p:cNvGrpSpPr/>
          <p:nvPr/>
        </p:nvGrpSpPr>
        <p:grpSpPr>
          <a:xfrm>
            <a:off x="6673522" y="2943981"/>
            <a:ext cx="576302" cy="511871"/>
            <a:chOff x="6644304" y="3073628"/>
            <a:chExt cx="576302" cy="511871"/>
          </a:xfrm>
        </p:grpSpPr>
        <p:grpSp>
          <p:nvGrpSpPr>
            <p:cNvPr id="1664" name="Google Shape;1664;p64"/>
            <p:cNvGrpSpPr/>
            <p:nvPr/>
          </p:nvGrpSpPr>
          <p:grpSpPr>
            <a:xfrm>
              <a:off x="6712169" y="3073651"/>
              <a:ext cx="481611" cy="506713"/>
              <a:chOff x="1833536" y="-546641"/>
              <a:chExt cx="914567" cy="962419"/>
            </a:xfrm>
          </p:grpSpPr>
          <p:grpSp>
            <p:nvGrpSpPr>
              <p:cNvPr id="1665" name="Google Shape;1665;p64"/>
              <p:cNvGrpSpPr/>
              <p:nvPr/>
            </p:nvGrpSpPr>
            <p:grpSpPr>
              <a:xfrm>
                <a:off x="1833536" y="-524249"/>
                <a:ext cx="914567" cy="940027"/>
                <a:chOff x="1833536" y="-524249"/>
                <a:chExt cx="914567" cy="940027"/>
              </a:xfrm>
            </p:grpSpPr>
            <p:sp>
              <p:nvSpPr>
                <p:cNvPr id="1666" name="Google Shape;1666;p6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1" name="Google Shape;1671;p6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5" name="Google Shape;1675;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64"/>
          <p:cNvGrpSpPr/>
          <p:nvPr/>
        </p:nvGrpSpPr>
        <p:grpSpPr>
          <a:xfrm>
            <a:off x="752796" y="2869970"/>
            <a:ext cx="2622876" cy="1333540"/>
            <a:chOff x="238125" y="1038125"/>
            <a:chExt cx="7146800" cy="3633625"/>
          </a:xfrm>
        </p:grpSpPr>
        <p:sp>
          <p:nvSpPr>
            <p:cNvPr id="1677" name="Google Shape;1677;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64"/>
          <p:cNvGrpSpPr/>
          <p:nvPr/>
        </p:nvGrpSpPr>
        <p:grpSpPr>
          <a:xfrm>
            <a:off x="5938558" y="1033351"/>
            <a:ext cx="2435960" cy="1297725"/>
            <a:chOff x="233350" y="949250"/>
            <a:chExt cx="7137300" cy="3802300"/>
          </a:xfrm>
        </p:grpSpPr>
        <p:sp>
          <p:nvSpPr>
            <p:cNvPr id="3250" name="Google Shape;3250;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1" name="Google Shape;3301;p64"/>
          <p:cNvGrpSpPr/>
          <p:nvPr/>
        </p:nvGrpSpPr>
        <p:grpSpPr>
          <a:xfrm>
            <a:off x="731715" y="995041"/>
            <a:ext cx="2665073" cy="1317140"/>
            <a:chOff x="793334" y="1192826"/>
            <a:chExt cx="2665073" cy="1317140"/>
          </a:xfrm>
        </p:grpSpPr>
        <p:sp>
          <p:nvSpPr>
            <p:cNvPr id="3302" name="Google Shape;3302;p6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64"/>
          <p:cNvGrpSpPr/>
          <p:nvPr/>
        </p:nvGrpSpPr>
        <p:grpSpPr>
          <a:xfrm>
            <a:off x="3450485" y="919691"/>
            <a:ext cx="2310381" cy="1488888"/>
            <a:chOff x="229225" y="549050"/>
            <a:chExt cx="7161750" cy="4615275"/>
          </a:xfrm>
        </p:grpSpPr>
        <p:sp>
          <p:nvSpPr>
            <p:cNvPr id="7270" name="Google Shape;7270;p6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4"/>
          <p:cNvGrpSpPr/>
          <p:nvPr/>
        </p:nvGrpSpPr>
        <p:grpSpPr>
          <a:xfrm>
            <a:off x="3548403" y="2849588"/>
            <a:ext cx="2310282" cy="1374222"/>
            <a:chOff x="238125" y="732525"/>
            <a:chExt cx="7130500" cy="4241425"/>
          </a:xfrm>
        </p:grpSpPr>
        <p:sp>
          <p:nvSpPr>
            <p:cNvPr id="7388" name="Google Shape;7388;p6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7505"/>
        <p:cNvGrpSpPr/>
        <p:nvPr/>
      </p:nvGrpSpPr>
      <p:grpSpPr>
        <a:xfrm>
          <a:off x="0" y="0"/>
          <a:ext cx="0" cy="0"/>
          <a:chOff x="0" y="0"/>
          <a:chExt cx="0" cy="0"/>
        </a:xfrm>
      </p:grpSpPr>
      <p:grpSp>
        <p:nvGrpSpPr>
          <p:cNvPr id="7506" name="Google Shape;7506;p65"/>
          <p:cNvGrpSpPr/>
          <p:nvPr/>
        </p:nvGrpSpPr>
        <p:grpSpPr>
          <a:xfrm>
            <a:off x="2100560" y="3398663"/>
            <a:ext cx="1102891" cy="760337"/>
            <a:chOff x="4967783" y="2151471"/>
            <a:chExt cx="3920692" cy="2702940"/>
          </a:xfrm>
        </p:grpSpPr>
        <p:grpSp>
          <p:nvGrpSpPr>
            <p:cNvPr id="7507" name="Google Shape;7507;p65"/>
            <p:cNvGrpSpPr/>
            <p:nvPr/>
          </p:nvGrpSpPr>
          <p:grpSpPr>
            <a:xfrm>
              <a:off x="5045709" y="2252109"/>
              <a:ext cx="3761071" cy="2501708"/>
              <a:chOff x="2691784" y="1805334"/>
              <a:chExt cx="3761071" cy="2501708"/>
            </a:xfrm>
          </p:grpSpPr>
          <p:sp>
            <p:nvSpPr>
              <p:cNvPr id="7508" name="Google Shape;7508;p6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65"/>
            <p:cNvGrpSpPr/>
            <p:nvPr/>
          </p:nvGrpSpPr>
          <p:grpSpPr>
            <a:xfrm>
              <a:off x="4967783" y="2151471"/>
              <a:ext cx="3920692" cy="2702940"/>
              <a:chOff x="2613858" y="1704696"/>
              <a:chExt cx="3920692" cy="2702940"/>
            </a:xfrm>
          </p:grpSpPr>
          <p:sp>
            <p:nvSpPr>
              <p:cNvPr id="7516" name="Google Shape;7516;p6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1" name="Google Shape;7521;p65"/>
          <p:cNvGrpSpPr/>
          <p:nvPr/>
        </p:nvGrpSpPr>
        <p:grpSpPr>
          <a:xfrm>
            <a:off x="3504468" y="1286940"/>
            <a:ext cx="1561911" cy="708580"/>
            <a:chOff x="3530532" y="1496185"/>
            <a:chExt cx="1561911" cy="708580"/>
          </a:xfrm>
        </p:grpSpPr>
        <p:grpSp>
          <p:nvGrpSpPr>
            <p:cNvPr id="7522" name="Google Shape;7522;p65"/>
            <p:cNvGrpSpPr/>
            <p:nvPr/>
          </p:nvGrpSpPr>
          <p:grpSpPr>
            <a:xfrm>
              <a:off x="3720318" y="1857562"/>
              <a:ext cx="1372125" cy="54"/>
              <a:chOff x="3720318" y="1857562"/>
              <a:chExt cx="1372125" cy="54"/>
            </a:xfrm>
          </p:grpSpPr>
          <p:cxnSp>
            <p:nvCxnSpPr>
              <p:cNvPr id="7523" name="Google Shape;7523;p65"/>
              <p:cNvCxnSpPr>
                <a:endCxn id="752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25" name="Google Shape;7525;p6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26" name="Google Shape;7526;p6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27" name="Google Shape;7527;p65"/>
              <p:cNvCxnSpPr>
                <a:stCxn id="752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528" name="Google Shape;7528;p65"/>
            <p:cNvGrpSpPr/>
            <p:nvPr/>
          </p:nvGrpSpPr>
          <p:grpSpPr>
            <a:xfrm>
              <a:off x="3567462" y="1496185"/>
              <a:ext cx="286500" cy="272914"/>
              <a:chOff x="3567462" y="1496185"/>
              <a:chExt cx="286500" cy="272914"/>
            </a:xfrm>
          </p:grpSpPr>
          <p:cxnSp>
            <p:nvCxnSpPr>
              <p:cNvPr id="7529" name="Google Shape;7529;p6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30" name="Google Shape;7530;p6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1" name="Google Shape;7531;p6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3" name="Google Shape;7533;p65"/>
            <p:cNvGrpSpPr/>
            <p:nvPr/>
          </p:nvGrpSpPr>
          <p:grpSpPr>
            <a:xfrm>
              <a:off x="3929014" y="1960574"/>
              <a:ext cx="286500" cy="242342"/>
              <a:chOff x="3929014" y="1960574"/>
              <a:chExt cx="286500" cy="242342"/>
            </a:xfrm>
          </p:grpSpPr>
          <p:cxnSp>
            <p:nvCxnSpPr>
              <p:cNvPr id="7534" name="Google Shape;7534;p6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535" name="Google Shape;7535;p6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65"/>
            <p:cNvGrpSpPr/>
            <p:nvPr/>
          </p:nvGrpSpPr>
          <p:grpSpPr>
            <a:xfrm>
              <a:off x="4290828" y="1496185"/>
              <a:ext cx="286500" cy="272914"/>
              <a:chOff x="4290828" y="1496185"/>
              <a:chExt cx="286500" cy="272914"/>
            </a:xfrm>
          </p:grpSpPr>
          <p:cxnSp>
            <p:nvCxnSpPr>
              <p:cNvPr id="7537" name="Google Shape;7537;p6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38" name="Google Shape;7538;p6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9" name="Google Shape;7539;p6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0" name="Google Shape;7540;p65"/>
            <p:cNvGrpSpPr/>
            <p:nvPr/>
          </p:nvGrpSpPr>
          <p:grpSpPr>
            <a:xfrm>
              <a:off x="4657726" y="1959674"/>
              <a:ext cx="286500" cy="245092"/>
              <a:chOff x="4657726" y="1959674"/>
              <a:chExt cx="286500" cy="245092"/>
            </a:xfrm>
          </p:grpSpPr>
          <p:cxnSp>
            <p:nvCxnSpPr>
              <p:cNvPr id="7541" name="Google Shape;7541;p6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542" name="Google Shape;7542;p6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43" name="Google Shape;7543;p65"/>
          <p:cNvGrpSpPr/>
          <p:nvPr/>
        </p:nvGrpSpPr>
        <p:grpSpPr>
          <a:xfrm>
            <a:off x="3486488" y="2149036"/>
            <a:ext cx="1597032" cy="378649"/>
            <a:chOff x="3512551" y="2358282"/>
            <a:chExt cx="1597032" cy="378649"/>
          </a:xfrm>
        </p:grpSpPr>
        <p:grpSp>
          <p:nvGrpSpPr>
            <p:cNvPr id="7544" name="Google Shape;7544;p65"/>
            <p:cNvGrpSpPr/>
            <p:nvPr/>
          </p:nvGrpSpPr>
          <p:grpSpPr>
            <a:xfrm>
              <a:off x="3738198" y="2553002"/>
              <a:ext cx="1145834" cy="117"/>
              <a:chOff x="3738198" y="2553002"/>
              <a:chExt cx="1145834" cy="117"/>
            </a:xfrm>
          </p:grpSpPr>
          <p:cxnSp>
            <p:nvCxnSpPr>
              <p:cNvPr id="7545" name="Google Shape;7545;p6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46" name="Google Shape;7546;p6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47" name="Google Shape;7547;p65"/>
              <p:cNvCxnSpPr>
                <a:stCxn id="7548" idx="6"/>
                <a:endCxn id="754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550" name="Google Shape;7550;p65"/>
            <p:cNvGrpSpPr/>
            <p:nvPr/>
          </p:nvGrpSpPr>
          <p:grpSpPr>
            <a:xfrm>
              <a:off x="3969644" y="2440153"/>
              <a:ext cx="225900" cy="296779"/>
              <a:chOff x="3969644" y="2440153"/>
              <a:chExt cx="225900" cy="296779"/>
            </a:xfrm>
          </p:grpSpPr>
          <p:cxnSp>
            <p:nvCxnSpPr>
              <p:cNvPr id="7551" name="Google Shape;7551;p6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549" name="Google Shape;7549;p6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5"/>
            <p:cNvGrpSpPr/>
            <p:nvPr/>
          </p:nvGrpSpPr>
          <p:grpSpPr>
            <a:xfrm>
              <a:off x="4426818" y="2358282"/>
              <a:ext cx="225600" cy="307471"/>
              <a:chOff x="4426818" y="2358282"/>
              <a:chExt cx="225600" cy="307471"/>
            </a:xfrm>
          </p:grpSpPr>
          <p:cxnSp>
            <p:nvCxnSpPr>
              <p:cNvPr id="7554" name="Google Shape;7554;p65"/>
              <p:cNvCxnSpPr>
                <a:stCxn id="755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556" name="Google Shape;7556;p6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65"/>
            <p:cNvGrpSpPr/>
            <p:nvPr/>
          </p:nvGrpSpPr>
          <p:grpSpPr>
            <a:xfrm>
              <a:off x="4883984" y="2440153"/>
              <a:ext cx="225600" cy="296479"/>
              <a:chOff x="4883984" y="2440153"/>
              <a:chExt cx="225600" cy="296479"/>
            </a:xfrm>
          </p:grpSpPr>
          <p:cxnSp>
            <p:nvCxnSpPr>
              <p:cNvPr id="7558" name="Google Shape;7558;p6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559" name="Google Shape;7559;p6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65"/>
            <p:cNvGrpSpPr/>
            <p:nvPr/>
          </p:nvGrpSpPr>
          <p:grpSpPr>
            <a:xfrm>
              <a:off x="3512551" y="2358356"/>
              <a:ext cx="225647" cy="307629"/>
              <a:chOff x="2182679" y="2005014"/>
              <a:chExt cx="792300" cy="1080158"/>
            </a:xfrm>
          </p:grpSpPr>
          <p:cxnSp>
            <p:nvCxnSpPr>
              <p:cNvPr id="7562" name="Google Shape;7562;p65"/>
              <p:cNvCxnSpPr>
                <a:stCxn id="756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548" name="Google Shape;7548;p6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5"/>
          <p:cNvGrpSpPr/>
          <p:nvPr/>
        </p:nvGrpSpPr>
        <p:grpSpPr>
          <a:xfrm>
            <a:off x="6846570" y="972834"/>
            <a:ext cx="1559809" cy="722610"/>
            <a:chOff x="634175" y="2986275"/>
            <a:chExt cx="3147949" cy="1458344"/>
          </a:xfrm>
        </p:grpSpPr>
        <p:cxnSp>
          <p:nvCxnSpPr>
            <p:cNvPr id="7565" name="Google Shape;7565;p65"/>
            <p:cNvCxnSpPr>
              <a:stCxn id="7566" idx="4"/>
              <a:endCxn id="756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568" name="Google Shape;7568;p65"/>
            <p:cNvCxnSpPr>
              <a:stCxn id="7567" idx="0"/>
              <a:endCxn id="756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570" name="Google Shape;7570;p65"/>
            <p:cNvCxnSpPr>
              <a:stCxn id="7569" idx="4"/>
              <a:endCxn id="757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572" name="Google Shape;7572;p65"/>
            <p:cNvCxnSpPr>
              <a:stCxn id="7571" idx="0"/>
              <a:endCxn id="757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573" name="Google Shape;7573;p6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69" name="Google Shape;7569;p6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66" name="Google Shape;7566;p6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71" name="Google Shape;7571;p6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67" name="Google Shape;7567;p6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574" name="Google Shape;7574;p65"/>
          <p:cNvGrpSpPr/>
          <p:nvPr/>
        </p:nvGrpSpPr>
        <p:grpSpPr>
          <a:xfrm>
            <a:off x="3500360" y="2682741"/>
            <a:ext cx="1570719" cy="294123"/>
            <a:chOff x="998425" y="1182125"/>
            <a:chExt cx="1065400" cy="199500"/>
          </a:xfrm>
        </p:grpSpPr>
        <p:sp>
          <p:nvSpPr>
            <p:cNvPr id="7575" name="Google Shape;7575;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5"/>
          <p:cNvGrpSpPr/>
          <p:nvPr/>
        </p:nvGrpSpPr>
        <p:grpSpPr>
          <a:xfrm>
            <a:off x="6843616" y="1800228"/>
            <a:ext cx="1565716" cy="366729"/>
            <a:chOff x="1247650" y="2075423"/>
            <a:chExt cx="6648477" cy="1557238"/>
          </a:xfrm>
        </p:grpSpPr>
        <p:sp>
          <p:nvSpPr>
            <p:cNvPr id="7581" name="Google Shape;7581;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65"/>
          <p:cNvGrpSpPr/>
          <p:nvPr/>
        </p:nvGrpSpPr>
        <p:grpSpPr>
          <a:xfrm>
            <a:off x="6827928" y="2949043"/>
            <a:ext cx="1597061" cy="663440"/>
            <a:chOff x="6796238" y="3158297"/>
            <a:chExt cx="1630319" cy="677257"/>
          </a:xfrm>
        </p:grpSpPr>
        <p:cxnSp>
          <p:nvCxnSpPr>
            <p:cNvPr id="7588" name="Google Shape;7588;p6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589" name="Google Shape;7589;p6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590" name="Google Shape;7590;p6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591" name="Google Shape;7591;p6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592" name="Google Shape;7592;p65"/>
            <p:cNvGrpSpPr/>
            <p:nvPr/>
          </p:nvGrpSpPr>
          <p:grpSpPr>
            <a:xfrm>
              <a:off x="6796238" y="3311904"/>
              <a:ext cx="1630319" cy="377697"/>
              <a:chOff x="6796238" y="3311904"/>
              <a:chExt cx="1630319" cy="377697"/>
            </a:xfrm>
          </p:grpSpPr>
          <p:sp>
            <p:nvSpPr>
              <p:cNvPr id="7593" name="Google Shape;7593;p6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96" name="Google Shape;7596;p65"/>
          <p:cNvGrpSpPr/>
          <p:nvPr/>
        </p:nvGrpSpPr>
        <p:grpSpPr>
          <a:xfrm>
            <a:off x="5349066" y="970435"/>
            <a:ext cx="1368606" cy="1593805"/>
            <a:chOff x="1839112" y="2209163"/>
            <a:chExt cx="1918159" cy="2233784"/>
          </a:xfrm>
        </p:grpSpPr>
        <p:sp>
          <p:nvSpPr>
            <p:cNvPr id="7597" name="Google Shape;7597;p6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00" name="Google Shape;7600;p65"/>
            <p:cNvCxnSpPr>
              <a:stCxn id="7597" idx="6"/>
              <a:endCxn id="759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01" name="Google Shape;7601;p65"/>
            <p:cNvCxnSpPr>
              <a:stCxn id="7598" idx="4"/>
              <a:endCxn id="760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03" name="Google Shape;7603;p65"/>
            <p:cNvCxnSpPr>
              <a:stCxn id="7602" idx="6"/>
              <a:endCxn id="759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04" name="Google Shape;7604;p65"/>
            <p:cNvCxnSpPr>
              <a:stCxn id="7599" idx="4"/>
              <a:endCxn id="760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02" name="Google Shape;7602;p6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07" name="Google Shape;7607;p65"/>
            <p:cNvCxnSpPr>
              <a:endCxn id="760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08" name="Google Shape;7608;p65"/>
          <p:cNvGrpSpPr/>
          <p:nvPr/>
        </p:nvGrpSpPr>
        <p:grpSpPr>
          <a:xfrm>
            <a:off x="3481439" y="976671"/>
            <a:ext cx="1637968" cy="154942"/>
            <a:chOff x="238125" y="2506075"/>
            <a:chExt cx="7115411" cy="673075"/>
          </a:xfrm>
        </p:grpSpPr>
        <p:sp>
          <p:nvSpPr>
            <p:cNvPr id="7609" name="Google Shape;7609;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5"/>
          <p:cNvGrpSpPr/>
          <p:nvPr/>
        </p:nvGrpSpPr>
        <p:grpSpPr>
          <a:xfrm>
            <a:off x="720124" y="1298269"/>
            <a:ext cx="2476762" cy="91743"/>
            <a:chOff x="1464850" y="436376"/>
            <a:chExt cx="6001362" cy="222300"/>
          </a:xfrm>
        </p:grpSpPr>
        <p:sp>
          <p:nvSpPr>
            <p:cNvPr id="7615" name="Google Shape;7615;p6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20" name="Google Shape;7620;p6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21" name="Google Shape;7621;p6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22" name="Google Shape;7622;p6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23" name="Google Shape;7623;p6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624" name="Google Shape;7624;p65"/>
          <p:cNvGrpSpPr/>
          <p:nvPr/>
        </p:nvGrpSpPr>
        <p:grpSpPr>
          <a:xfrm>
            <a:off x="706391" y="2533734"/>
            <a:ext cx="1452710" cy="651923"/>
            <a:chOff x="803162" y="2667727"/>
            <a:chExt cx="1411906" cy="633611"/>
          </a:xfrm>
        </p:grpSpPr>
        <p:cxnSp>
          <p:nvCxnSpPr>
            <p:cNvPr id="7625" name="Google Shape;7625;p65"/>
            <p:cNvCxnSpPr>
              <a:stCxn id="7626" idx="2"/>
              <a:endCxn id="762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28" name="Google Shape;7628;p65"/>
            <p:cNvCxnSpPr>
              <a:stCxn id="7629" idx="0"/>
              <a:endCxn id="762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30" name="Google Shape;7630;p65"/>
            <p:cNvCxnSpPr>
              <a:stCxn id="7629" idx="2"/>
              <a:endCxn id="763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32" name="Google Shape;7632;p65"/>
            <p:cNvCxnSpPr>
              <a:stCxn id="7633" idx="0"/>
              <a:endCxn id="762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34" name="Google Shape;7634;p65"/>
            <p:cNvCxnSpPr>
              <a:stCxn id="7627" idx="2"/>
              <a:endCxn id="763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36" name="Google Shape;7636;p65"/>
            <p:cNvCxnSpPr>
              <a:stCxn id="7637" idx="0"/>
              <a:endCxn id="762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633" name="Google Shape;7633;p6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31" name="Google Shape;7631;p6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37" name="Google Shape;7637;p6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35" name="Google Shape;7635;p6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27" name="Google Shape;7627;p6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29" name="Google Shape;7629;p6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26" name="Google Shape;7626;p6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38" name="Google Shape;7638;p65"/>
          <p:cNvGrpSpPr/>
          <p:nvPr/>
        </p:nvGrpSpPr>
        <p:grpSpPr>
          <a:xfrm>
            <a:off x="706393" y="969273"/>
            <a:ext cx="2518541" cy="209309"/>
            <a:chOff x="803163" y="1111966"/>
            <a:chExt cx="2447800" cy="203430"/>
          </a:xfrm>
        </p:grpSpPr>
        <p:grpSp>
          <p:nvGrpSpPr>
            <p:cNvPr id="7639" name="Google Shape;7639;p65"/>
            <p:cNvGrpSpPr/>
            <p:nvPr/>
          </p:nvGrpSpPr>
          <p:grpSpPr>
            <a:xfrm>
              <a:off x="1958180" y="1111966"/>
              <a:ext cx="588019" cy="121396"/>
              <a:chOff x="4808316" y="2800065"/>
              <a:chExt cx="1999386" cy="412910"/>
            </a:xfrm>
          </p:grpSpPr>
          <p:sp>
            <p:nvSpPr>
              <p:cNvPr id="7640" name="Google Shape;7640;p6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1" name="Google Shape;7641;p65"/>
              <p:cNvGrpSpPr/>
              <p:nvPr/>
            </p:nvGrpSpPr>
            <p:grpSpPr>
              <a:xfrm>
                <a:off x="4808316" y="2800065"/>
                <a:ext cx="92400" cy="411825"/>
                <a:chOff x="845575" y="2563700"/>
                <a:chExt cx="92400" cy="411825"/>
              </a:xfrm>
            </p:grpSpPr>
            <p:cxnSp>
              <p:nvCxnSpPr>
                <p:cNvPr id="7642" name="Google Shape;7642;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43" name="Google Shape;7643;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644" name="Google Shape;7644;p6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645" name="Google Shape;7645;p6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6" name="Google Shape;7646;p65"/>
            <p:cNvGrpSpPr/>
            <p:nvPr/>
          </p:nvGrpSpPr>
          <p:grpSpPr>
            <a:xfrm>
              <a:off x="803163" y="1111974"/>
              <a:ext cx="591158" cy="121545"/>
              <a:chOff x="803163" y="1111974"/>
              <a:chExt cx="591158" cy="121545"/>
            </a:xfrm>
          </p:grpSpPr>
          <p:grpSp>
            <p:nvGrpSpPr>
              <p:cNvPr id="7647" name="Google Shape;7647;p65"/>
              <p:cNvGrpSpPr/>
              <p:nvPr/>
            </p:nvGrpSpPr>
            <p:grpSpPr>
              <a:xfrm>
                <a:off x="803163" y="1111974"/>
                <a:ext cx="27175" cy="121077"/>
                <a:chOff x="845575" y="2563700"/>
                <a:chExt cx="92400" cy="411825"/>
              </a:xfrm>
            </p:grpSpPr>
            <p:cxnSp>
              <p:nvCxnSpPr>
                <p:cNvPr id="7648" name="Google Shape;7648;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49" name="Google Shape;7649;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0" name="Google Shape;7650;p6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5"/>
            <p:cNvGrpSpPr/>
            <p:nvPr/>
          </p:nvGrpSpPr>
          <p:grpSpPr>
            <a:xfrm>
              <a:off x="1381910" y="1194219"/>
              <a:ext cx="588341" cy="121177"/>
              <a:chOff x="1381910" y="1194219"/>
              <a:chExt cx="588341" cy="121177"/>
            </a:xfrm>
          </p:grpSpPr>
          <p:grpSp>
            <p:nvGrpSpPr>
              <p:cNvPr id="7652" name="Google Shape;7652;p65"/>
              <p:cNvGrpSpPr/>
              <p:nvPr/>
            </p:nvGrpSpPr>
            <p:grpSpPr>
              <a:xfrm rot="10800000">
                <a:off x="1381910" y="1194319"/>
                <a:ext cx="27175" cy="121077"/>
                <a:chOff x="2070100" y="2563700"/>
                <a:chExt cx="92400" cy="411825"/>
              </a:xfrm>
            </p:grpSpPr>
            <p:cxnSp>
              <p:nvCxnSpPr>
                <p:cNvPr id="7653" name="Google Shape;7653;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54" name="Google Shape;7654;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5" name="Google Shape;7655;p6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5"/>
            <p:cNvGrpSpPr/>
            <p:nvPr/>
          </p:nvGrpSpPr>
          <p:grpSpPr>
            <a:xfrm>
              <a:off x="2532079" y="1194219"/>
              <a:ext cx="704927" cy="121177"/>
              <a:chOff x="2532079" y="1194219"/>
              <a:chExt cx="704927" cy="121177"/>
            </a:xfrm>
          </p:grpSpPr>
          <p:grpSp>
            <p:nvGrpSpPr>
              <p:cNvPr id="7657" name="Google Shape;7657;p65"/>
              <p:cNvGrpSpPr/>
              <p:nvPr/>
            </p:nvGrpSpPr>
            <p:grpSpPr>
              <a:xfrm rot="10800000">
                <a:off x="2532079" y="1194319"/>
                <a:ext cx="27175" cy="121077"/>
                <a:chOff x="2070100" y="2563700"/>
                <a:chExt cx="92400" cy="411825"/>
              </a:xfrm>
            </p:grpSpPr>
            <p:cxnSp>
              <p:nvCxnSpPr>
                <p:cNvPr id="7658" name="Google Shape;7658;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59" name="Google Shape;7659;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0" name="Google Shape;7660;p6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1" name="Google Shape;7661;p65"/>
          <p:cNvGrpSpPr/>
          <p:nvPr/>
        </p:nvGrpSpPr>
        <p:grpSpPr>
          <a:xfrm>
            <a:off x="3499403" y="3665904"/>
            <a:ext cx="1567778" cy="491677"/>
            <a:chOff x="5194708" y="3484366"/>
            <a:chExt cx="3148148" cy="987304"/>
          </a:xfrm>
        </p:grpSpPr>
        <p:grpSp>
          <p:nvGrpSpPr>
            <p:cNvPr id="7662" name="Google Shape;7662;p65"/>
            <p:cNvGrpSpPr/>
            <p:nvPr/>
          </p:nvGrpSpPr>
          <p:grpSpPr>
            <a:xfrm>
              <a:off x="7531521" y="3484366"/>
              <a:ext cx="811335" cy="987304"/>
              <a:chOff x="3379425" y="1617275"/>
              <a:chExt cx="1090650" cy="1327200"/>
            </a:xfrm>
          </p:grpSpPr>
          <p:sp>
            <p:nvSpPr>
              <p:cNvPr id="7663" name="Google Shape;7663;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5"/>
            <p:cNvGrpSpPr/>
            <p:nvPr/>
          </p:nvGrpSpPr>
          <p:grpSpPr>
            <a:xfrm>
              <a:off x="6752546" y="3484366"/>
              <a:ext cx="811428" cy="987304"/>
              <a:chOff x="2332275" y="1617275"/>
              <a:chExt cx="1090775" cy="1327200"/>
            </a:xfrm>
          </p:grpSpPr>
          <p:sp>
            <p:nvSpPr>
              <p:cNvPr id="7667" name="Google Shape;7667;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65"/>
            <p:cNvGrpSpPr/>
            <p:nvPr/>
          </p:nvGrpSpPr>
          <p:grpSpPr>
            <a:xfrm>
              <a:off x="5973664" y="3484366"/>
              <a:ext cx="811335" cy="987304"/>
              <a:chOff x="1285250" y="1617275"/>
              <a:chExt cx="1090650" cy="1327200"/>
            </a:xfrm>
          </p:grpSpPr>
          <p:sp>
            <p:nvSpPr>
              <p:cNvPr id="7671" name="Google Shape;7671;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65"/>
            <p:cNvGrpSpPr/>
            <p:nvPr/>
          </p:nvGrpSpPr>
          <p:grpSpPr>
            <a:xfrm>
              <a:off x="5194708" y="3484366"/>
              <a:ext cx="811409" cy="987304"/>
              <a:chOff x="238125" y="1617275"/>
              <a:chExt cx="1090750" cy="1327200"/>
            </a:xfrm>
          </p:grpSpPr>
          <p:sp>
            <p:nvSpPr>
              <p:cNvPr id="7675" name="Google Shape;7675;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8" name="Google Shape;7678;p65"/>
          <p:cNvGrpSpPr/>
          <p:nvPr/>
        </p:nvGrpSpPr>
        <p:grpSpPr>
          <a:xfrm>
            <a:off x="3460012" y="3146315"/>
            <a:ext cx="1616964" cy="346256"/>
            <a:chOff x="1808063" y="4294338"/>
            <a:chExt cx="3370782" cy="721817"/>
          </a:xfrm>
        </p:grpSpPr>
        <p:sp>
          <p:nvSpPr>
            <p:cNvPr id="7679" name="Google Shape;7679;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65"/>
          <p:cNvGrpSpPr/>
          <p:nvPr/>
        </p:nvGrpSpPr>
        <p:grpSpPr>
          <a:xfrm>
            <a:off x="738224" y="3432344"/>
            <a:ext cx="1295882" cy="646587"/>
            <a:chOff x="834100" y="3642869"/>
            <a:chExt cx="1259483" cy="628426"/>
          </a:xfrm>
        </p:grpSpPr>
        <p:sp>
          <p:nvSpPr>
            <p:cNvPr id="7690" name="Google Shape;7690;p6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5" name="Google Shape;7715;p65"/>
            <p:cNvGrpSpPr/>
            <p:nvPr/>
          </p:nvGrpSpPr>
          <p:grpSpPr>
            <a:xfrm>
              <a:off x="1360364" y="3847835"/>
              <a:ext cx="208119" cy="224359"/>
              <a:chOff x="1360769" y="3847100"/>
              <a:chExt cx="208119" cy="224359"/>
            </a:xfrm>
          </p:grpSpPr>
          <p:sp>
            <p:nvSpPr>
              <p:cNvPr id="7716" name="Google Shape;7716;p6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6" name="Google Shape;7736;p6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5"/>
          <p:cNvGrpSpPr/>
          <p:nvPr/>
        </p:nvGrpSpPr>
        <p:grpSpPr>
          <a:xfrm rot="5400000">
            <a:off x="5951337" y="3228841"/>
            <a:ext cx="164064" cy="1414916"/>
            <a:chOff x="4428249" y="1369375"/>
            <a:chExt cx="36905" cy="429569"/>
          </a:xfrm>
        </p:grpSpPr>
        <p:sp>
          <p:nvSpPr>
            <p:cNvPr id="7751" name="Google Shape;7751;p6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65"/>
          <p:cNvGrpSpPr/>
          <p:nvPr/>
        </p:nvGrpSpPr>
        <p:grpSpPr>
          <a:xfrm rot="10800000" flipH="1">
            <a:off x="5323766" y="2817385"/>
            <a:ext cx="1419207" cy="24808"/>
            <a:chOff x="219558" y="4738465"/>
            <a:chExt cx="5852400" cy="102300"/>
          </a:xfrm>
        </p:grpSpPr>
        <p:cxnSp>
          <p:nvCxnSpPr>
            <p:cNvPr id="7784" name="Google Shape;7784;p6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785" name="Google Shape;7785;p6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5"/>
          <p:cNvGrpSpPr/>
          <p:nvPr/>
        </p:nvGrpSpPr>
        <p:grpSpPr>
          <a:xfrm>
            <a:off x="5335084" y="3190448"/>
            <a:ext cx="1396570" cy="385016"/>
            <a:chOff x="5286284" y="2966544"/>
            <a:chExt cx="1396570" cy="385016"/>
          </a:xfrm>
        </p:grpSpPr>
        <p:cxnSp>
          <p:nvCxnSpPr>
            <p:cNvPr id="7791" name="Google Shape;7791;p6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792" name="Google Shape;7792;p6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793" name="Google Shape;7793;p65"/>
            <p:cNvGrpSpPr/>
            <p:nvPr/>
          </p:nvGrpSpPr>
          <p:grpSpPr>
            <a:xfrm>
              <a:off x="5287688" y="3173364"/>
              <a:ext cx="1395166" cy="74100"/>
              <a:chOff x="5287688" y="3173364"/>
              <a:chExt cx="1395166" cy="74100"/>
            </a:xfrm>
          </p:grpSpPr>
          <p:cxnSp>
            <p:nvCxnSpPr>
              <p:cNvPr id="7794" name="Google Shape;7794;p6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795" name="Google Shape;7795;p6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796" name="Google Shape;7796;p6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797" name="Google Shape;7797;p6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798" name="Google Shape;7798;p6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799" name="Google Shape;7799;p6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00" name="Google Shape;7800;p6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01" name="Google Shape;7801;p6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802" name="Google Shape;7802;p6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03" name="Google Shape;7803;p65"/>
          <p:cNvGrpSpPr/>
          <p:nvPr/>
        </p:nvGrpSpPr>
        <p:grpSpPr>
          <a:xfrm>
            <a:off x="2021150" y="1609224"/>
            <a:ext cx="1182276" cy="662027"/>
            <a:chOff x="2029517" y="1732295"/>
            <a:chExt cx="1149068" cy="643432"/>
          </a:xfrm>
        </p:grpSpPr>
        <p:grpSp>
          <p:nvGrpSpPr>
            <p:cNvPr id="7804" name="Google Shape;7804;p65"/>
            <p:cNvGrpSpPr/>
            <p:nvPr/>
          </p:nvGrpSpPr>
          <p:grpSpPr>
            <a:xfrm>
              <a:off x="2708660" y="1746937"/>
              <a:ext cx="455427" cy="244429"/>
              <a:chOff x="2700693" y="1746937"/>
              <a:chExt cx="455427" cy="244429"/>
            </a:xfrm>
          </p:grpSpPr>
          <p:grpSp>
            <p:nvGrpSpPr>
              <p:cNvPr id="7805" name="Google Shape;7805;p65"/>
              <p:cNvGrpSpPr/>
              <p:nvPr/>
            </p:nvGrpSpPr>
            <p:grpSpPr>
              <a:xfrm>
                <a:off x="2905682" y="1782817"/>
                <a:ext cx="250438" cy="208549"/>
                <a:chOff x="2905682" y="1782817"/>
                <a:chExt cx="250438" cy="208549"/>
              </a:xfrm>
            </p:grpSpPr>
            <p:cxnSp>
              <p:nvCxnSpPr>
                <p:cNvPr id="7806" name="Google Shape;7806;p6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07" name="Google Shape;7807;p6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65"/>
              <p:cNvGrpSpPr/>
              <p:nvPr/>
            </p:nvGrpSpPr>
            <p:grpSpPr>
              <a:xfrm>
                <a:off x="2700693" y="1746937"/>
                <a:ext cx="449967" cy="72374"/>
                <a:chOff x="2700693" y="1746937"/>
                <a:chExt cx="449967" cy="72374"/>
              </a:xfrm>
            </p:grpSpPr>
            <p:cxnSp>
              <p:nvCxnSpPr>
                <p:cNvPr id="7809" name="Google Shape;7809;p6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10" name="Google Shape;7810;p6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1" name="Google Shape;7811;p65"/>
            <p:cNvGrpSpPr/>
            <p:nvPr/>
          </p:nvGrpSpPr>
          <p:grpSpPr>
            <a:xfrm>
              <a:off x="2029517" y="1732295"/>
              <a:ext cx="1149068" cy="643432"/>
              <a:chOff x="2029517" y="1732295"/>
              <a:chExt cx="1149068" cy="643432"/>
            </a:xfrm>
          </p:grpSpPr>
          <p:grpSp>
            <p:nvGrpSpPr>
              <p:cNvPr id="7812" name="Google Shape;7812;p65"/>
              <p:cNvGrpSpPr/>
              <p:nvPr/>
            </p:nvGrpSpPr>
            <p:grpSpPr>
              <a:xfrm>
                <a:off x="2703618" y="2103152"/>
                <a:ext cx="474966" cy="260017"/>
                <a:chOff x="2703618" y="2103152"/>
                <a:chExt cx="474966" cy="260017"/>
              </a:xfrm>
            </p:grpSpPr>
            <p:grpSp>
              <p:nvGrpSpPr>
                <p:cNvPr id="7813" name="Google Shape;7813;p65"/>
                <p:cNvGrpSpPr/>
                <p:nvPr/>
              </p:nvGrpSpPr>
              <p:grpSpPr>
                <a:xfrm>
                  <a:off x="2703618" y="2290640"/>
                  <a:ext cx="450291" cy="72529"/>
                  <a:chOff x="2703618" y="2290640"/>
                  <a:chExt cx="450291" cy="72529"/>
                </a:xfrm>
              </p:grpSpPr>
              <p:cxnSp>
                <p:nvCxnSpPr>
                  <p:cNvPr id="7814" name="Google Shape;7814;p6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15" name="Google Shape;7815;p6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65"/>
                <p:cNvGrpSpPr/>
                <p:nvPr/>
              </p:nvGrpSpPr>
              <p:grpSpPr>
                <a:xfrm>
                  <a:off x="2908607" y="2103152"/>
                  <a:ext cx="269977" cy="223538"/>
                  <a:chOff x="2908607" y="2103152"/>
                  <a:chExt cx="269977" cy="223538"/>
                </a:xfrm>
              </p:grpSpPr>
              <p:cxnSp>
                <p:nvCxnSpPr>
                  <p:cNvPr id="7817" name="Google Shape;7817;p6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18" name="Google Shape;7818;p6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9" name="Google Shape;7819;p65"/>
              <p:cNvGrpSpPr/>
              <p:nvPr/>
            </p:nvGrpSpPr>
            <p:grpSpPr>
              <a:xfrm>
                <a:off x="2029517" y="1732295"/>
                <a:ext cx="685827" cy="643432"/>
                <a:chOff x="2029517" y="1732295"/>
                <a:chExt cx="685827" cy="643432"/>
              </a:xfrm>
            </p:grpSpPr>
            <p:sp>
              <p:nvSpPr>
                <p:cNvPr id="7820" name="Google Shape;7820;p6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1" name="Google Shape;7821;p65"/>
                <p:cNvGrpSpPr/>
                <p:nvPr/>
              </p:nvGrpSpPr>
              <p:grpSpPr>
                <a:xfrm>
                  <a:off x="2158948" y="1732295"/>
                  <a:ext cx="556396" cy="333108"/>
                  <a:chOff x="2158948" y="1732295"/>
                  <a:chExt cx="556396" cy="333108"/>
                </a:xfrm>
              </p:grpSpPr>
              <p:cxnSp>
                <p:nvCxnSpPr>
                  <p:cNvPr id="7822" name="Google Shape;7822;p6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23" name="Google Shape;7823;p6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5"/>
                <p:cNvGrpSpPr/>
                <p:nvPr/>
              </p:nvGrpSpPr>
              <p:grpSpPr>
                <a:xfrm>
                  <a:off x="2159908" y="2065057"/>
                  <a:ext cx="550884" cy="310670"/>
                  <a:chOff x="2159908" y="2065057"/>
                  <a:chExt cx="550884" cy="310670"/>
                </a:xfrm>
              </p:grpSpPr>
              <p:cxnSp>
                <p:nvCxnSpPr>
                  <p:cNvPr id="7825" name="Google Shape;7825;p6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26" name="Google Shape;7826;p6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27" name="Google Shape;7827;p65"/>
          <p:cNvGrpSpPr/>
          <p:nvPr/>
        </p:nvGrpSpPr>
        <p:grpSpPr>
          <a:xfrm>
            <a:off x="706399" y="1556837"/>
            <a:ext cx="962651" cy="810058"/>
            <a:chOff x="844912" y="1681380"/>
            <a:chExt cx="935611" cy="787305"/>
          </a:xfrm>
        </p:grpSpPr>
        <p:grpSp>
          <p:nvGrpSpPr>
            <p:cNvPr id="7828" name="Google Shape;7828;p65"/>
            <p:cNvGrpSpPr/>
            <p:nvPr/>
          </p:nvGrpSpPr>
          <p:grpSpPr>
            <a:xfrm>
              <a:off x="844912" y="1819635"/>
              <a:ext cx="329836" cy="510016"/>
              <a:chOff x="844912" y="1819635"/>
              <a:chExt cx="329836" cy="510016"/>
            </a:xfrm>
          </p:grpSpPr>
          <p:sp>
            <p:nvSpPr>
              <p:cNvPr id="7829" name="Google Shape;7829;p6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5"/>
            <p:cNvGrpSpPr/>
            <p:nvPr/>
          </p:nvGrpSpPr>
          <p:grpSpPr>
            <a:xfrm>
              <a:off x="1284601" y="2158168"/>
              <a:ext cx="495923" cy="310517"/>
              <a:chOff x="1284601" y="2158168"/>
              <a:chExt cx="495923" cy="310517"/>
            </a:xfrm>
          </p:grpSpPr>
          <p:sp>
            <p:nvSpPr>
              <p:cNvPr id="7836" name="Google Shape;7836;p6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7" name="Google Shape;7837;p65"/>
              <p:cNvGrpSpPr/>
              <p:nvPr/>
            </p:nvGrpSpPr>
            <p:grpSpPr>
              <a:xfrm>
                <a:off x="1507666" y="2158168"/>
                <a:ext cx="272858" cy="310517"/>
                <a:chOff x="1507666" y="2158168"/>
                <a:chExt cx="272858" cy="310517"/>
              </a:xfrm>
            </p:grpSpPr>
            <p:grpSp>
              <p:nvGrpSpPr>
                <p:cNvPr id="7838" name="Google Shape;7838;p65"/>
                <p:cNvGrpSpPr/>
                <p:nvPr/>
              </p:nvGrpSpPr>
              <p:grpSpPr>
                <a:xfrm>
                  <a:off x="1507666" y="2176104"/>
                  <a:ext cx="166395" cy="273149"/>
                  <a:chOff x="1507666" y="2176104"/>
                  <a:chExt cx="166395" cy="273149"/>
                </a:xfrm>
              </p:grpSpPr>
              <p:sp>
                <p:nvSpPr>
                  <p:cNvPr id="7839" name="Google Shape;7839;p6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6" name="Google Shape;7846;p6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8" name="Google Shape;7848;p65"/>
            <p:cNvGrpSpPr/>
            <p:nvPr/>
          </p:nvGrpSpPr>
          <p:grpSpPr>
            <a:xfrm>
              <a:off x="1284601" y="1681380"/>
              <a:ext cx="495923" cy="310517"/>
              <a:chOff x="1284601" y="1681380"/>
              <a:chExt cx="495923" cy="310517"/>
            </a:xfrm>
          </p:grpSpPr>
          <p:sp>
            <p:nvSpPr>
              <p:cNvPr id="7849" name="Google Shape;7849;p6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65"/>
              <p:cNvGrpSpPr/>
              <p:nvPr/>
            </p:nvGrpSpPr>
            <p:grpSpPr>
              <a:xfrm>
                <a:off x="1507666" y="1681380"/>
                <a:ext cx="272858" cy="310517"/>
                <a:chOff x="1507666" y="1681380"/>
                <a:chExt cx="272858" cy="310517"/>
              </a:xfrm>
            </p:grpSpPr>
            <p:grpSp>
              <p:nvGrpSpPr>
                <p:cNvPr id="7851" name="Google Shape;7851;p65"/>
                <p:cNvGrpSpPr/>
                <p:nvPr/>
              </p:nvGrpSpPr>
              <p:grpSpPr>
                <a:xfrm>
                  <a:off x="1507666" y="1700120"/>
                  <a:ext cx="166395" cy="272984"/>
                  <a:chOff x="1507666" y="1700120"/>
                  <a:chExt cx="166395" cy="272984"/>
                </a:xfrm>
              </p:grpSpPr>
              <p:sp>
                <p:nvSpPr>
                  <p:cNvPr id="7852" name="Google Shape;7852;p6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61" name="Google Shape;7861;p65"/>
          <p:cNvGrpSpPr/>
          <p:nvPr/>
        </p:nvGrpSpPr>
        <p:grpSpPr>
          <a:xfrm>
            <a:off x="6815339" y="2324267"/>
            <a:ext cx="1622269" cy="552443"/>
            <a:chOff x="6894650" y="2574740"/>
            <a:chExt cx="1445100" cy="492111"/>
          </a:xfrm>
        </p:grpSpPr>
        <p:sp>
          <p:nvSpPr>
            <p:cNvPr id="7862" name="Google Shape;7862;p6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67" name="Google Shape;7867;p6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868" name="Google Shape;7868;p65"/>
          <p:cNvGrpSpPr/>
          <p:nvPr/>
        </p:nvGrpSpPr>
        <p:grpSpPr>
          <a:xfrm>
            <a:off x="6834882" y="3698522"/>
            <a:ext cx="1583206" cy="475705"/>
            <a:chOff x="6953919" y="3907920"/>
            <a:chExt cx="1377300" cy="475705"/>
          </a:xfrm>
        </p:grpSpPr>
        <p:cxnSp>
          <p:nvCxnSpPr>
            <p:cNvPr id="7869" name="Google Shape;7869;p6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870" name="Google Shape;7870;p6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871" name="Google Shape;7871;p6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872" name="Google Shape;7872;p6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873" name="Google Shape;7873;p6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874" name="Google Shape;7874;p65"/>
          <p:cNvGrpSpPr/>
          <p:nvPr/>
        </p:nvGrpSpPr>
        <p:grpSpPr>
          <a:xfrm>
            <a:off x="2338470" y="2459668"/>
            <a:ext cx="836286" cy="824529"/>
            <a:chOff x="2389399" y="2595741"/>
            <a:chExt cx="812796" cy="801369"/>
          </a:xfrm>
        </p:grpSpPr>
        <p:grpSp>
          <p:nvGrpSpPr>
            <p:cNvPr id="7875" name="Google Shape;7875;p65"/>
            <p:cNvGrpSpPr/>
            <p:nvPr/>
          </p:nvGrpSpPr>
          <p:grpSpPr>
            <a:xfrm>
              <a:off x="2492145" y="2881565"/>
              <a:ext cx="607300" cy="229751"/>
              <a:chOff x="2492145" y="2881565"/>
              <a:chExt cx="607300" cy="229751"/>
            </a:xfrm>
          </p:grpSpPr>
          <p:sp>
            <p:nvSpPr>
              <p:cNvPr id="7876" name="Google Shape;7876;p6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65"/>
            <p:cNvGrpSpPr/>
            <p:nvPr/>
          </p:nvGrpSpPr>
          <p:grpSpPr>
            <a:xfrm>
              <a:off x="2389399" y="2595741"/>
              <a:ext cx="812796" cy="296825"/>
              <a:chOff x="2389399" y="2595741"/>
              <a:chExt cx="812796" cy="296825"/>
            </a:xfrm>
          </p:grpSpPr>
          <p:grpSp>
            <p:nvGrpSpPr>
              <p:cNvPr id="7880" name="Google Shape;7880;p65"/>
              <p:cNvGrpSpPr/>
              <p:nvPr/>
            </p:nvGrpSpPr>
            <p:grpSpPr>
              <a:xfrm>
                <a:off x="2389399" y="2595741"/>
                <a:ext cx="363638" cy="296825"/>
                <a:chOff x="2389399" y="2595741"/>
                <a:chExt cx="363638" cy="296825"/>
              </a:xfrm>
            </p:grpSpPr>
            <p:grpSp>
              <p:nvGrpSpPr>
                <p:cNvPr id="7881" name="Google Shape;7881;p65"/>
                <p:cNvGrpSpPr/>
                <p:nvPr/>
              </p:nvGrpSpPr>
              <p:grpSpPr>
                <a:xfrm>
                  <a:off x="2493852" y="2794333"/>
                  <a:ext cx="259185" cy="98232"/>
                  <a:chOff x="2493852" y="2794333"/>
                  <a:chExt cx="259185" cy="98232"/>
                </a:xfrm>
              </p:grpSpPr>
              <p:sp>
                <p:nvSpPr>
                  <p:cNvPr id="7882" name="Google Shape;7882;p6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5"/>
                <p:cNvGrpSpPr/>
                <p:nvPr/>
              </p:nvGrpSpPr>
              <p:grpSpPr>
                <a:xfrm>
                  <a:off x="2389399" y="2595741"/>
                  <a:ext cx="224343" cy="182054"/>
                  <a:chOff x="2389399" y="2595741"/>
                  <a:chExt cx="224343" cy="182054"/>
                </a:xfrm>
              </p:grpSpPr>
              <p:sp>
                <p:nvSpPr>
                  <p:cNvPr id="7886" name="Google Shape;7886;p6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8" name="Google Shape;7888;p65"/>
              <p:cNvGrpSpPr/>
              <p:nvPr/>
            </p:nvGrpSpPr>
            <p:grpSpPr>
              <a:xfrm>
                <a:off x="2683630" y="2595741"/>
                <a:ext cx="224334" cy="296825"/>
                <a:chOff x="2683630" y="2595741"/>
                <a:chExt cx="224334" cy="296825"/>
              </a:xfrm>
            </p:grpSpPr>
            <p:grpSp>
              <p:nvGrpSpPr>
                <p:cNvPr id="7889" name="Google Shape;7889;p65"/>
                <p:cNvGrpSpPr/>
                <p:nvPr/>
              </p:nvGrpSpPr>
              <p:grpSpPr>
                <a:xfrm>
                  <a:off x="2788083" y="2794333"/>
                  <a:ext cx="15356" cy="98232"/>
                  <a:chOff x="2788083" y="2794333"/>
                  <a:chExt cx="15356" cy="98232"/>
                </a:xfrm>
              </p:grpSpPr>
              <p:sp>
                <p:nvSpPr>
                  <p:cNvPr id="7890" name="Google Shape;7890;p6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65"/>
                <p:cNvGrpSpPr/>
                <p:nvPr/>
              </p:nvGrpSpPr>
              <p:grpSpPr>
                <a:xfrm>
                  <a:off x="2683630" y="2595741"/>
                  <a:ext cx="224334" cy="182054"/>
                  <a:chOff x="2683630" y="2595741"/>
                  <a:chExt cx="224334" cy="182054"/>
                </a:xfrm>
              </p:grpSpPr>
              <p:sp>
                <p:nvSpPr>
                  <p:cNvPr id="7894" name="Google Shape;7894;p6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6" name="Google Shape;7896;p65"/>
              <p:cNvGrpSpPr/>
              <p:nvPr/>
            </p:nvGrpSpPr>
            <p:grpSpPr>
              <a:xfrm>
                <a:off x="2838475" y="2595741"/>
                <a:ext cx="363719" cy="296825"/>
                <a:chOff x="2838475" y="2595741"/>
                <a:chExt cx="363719" cy="296825"/>
              </a:xfrm>
            </p:grpSpPr>
            <p:grpSp>
              <p:nvGrpSpPr>
                <p:cNvPr id="7897" name="Google Shape;7897;p65"/>
                <p:cNvGrpSpPr/>
                <p:nvPr/>
              </p:nvGrpSpPr>
              <p:grpSpPr>
                <a:xfrm>
                  <a:off x="2838475" y="2794333"/>
                  <a:ext cx="259185" cy="98232"/>
                  <a:chOff x="2838475" y="2794333"/>
                  <a:chExt cx="259185" cy="98232"/>
                </a:xfrm>
              </p:grpSpPr>
              <p:sp>
                <p:nvSpPr>
                  <p:cNvPr id="7898" name="Google Shape;7898;p6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5"/>
                <p:cNvGrpSpPr/>
                <p:nvPr/>
              </p:nvGrpSpPr>
              <p:grpSpPr>
                <a:xfrm>
                  <a:off x="2977852" y="2595741"/>
                  <a:ext cx="224343" cy="182054"/>
                  <a:chOff x="2977852" y="2595741"/>
                  <a:chExt cx="224343" cy="182054"/>
                </a:xfrm>
              </p:grpSpPr>
              <p:sp>
                <p:nvSpPr>
                  <p:cNvPr id="7902" name="Google Shape;7902;p6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04" name="Google Shape;7904;p65"/>
            <p:cNvGrpSpPr/>
            <p:nvPr/>
          </p:nvGrpSpPr>
          <p:grpSpPr>
            <a:xfrm>
              <a:off x="2389399" y="3100241"/>
              <a:ext cx="812796" cy="296869"/>
              <a:chOff x="2389399" y="3100241"/>
              <a:chExt cx="812796" cy="296869"/>
            </a:xfrm>
          </p:grpSpPr>
          <p:grpSp>
            <p:nvGrpSpPr>
              <p:cNvPr id="7905" name="Google Shape;7905;p65"/>
              <p:cNvGrpSpPr/>
              <p:nvPr/>
            </p:nvGrpSpPr>
            <p:grpSpPr>
              <a:xfrm>
                <a:off x="2683630" y="3100241"/>
                <a:ext cx="224334" cy="296869"/>
                <a:chOff x="2683630" y="3100241"/>
                <a:chExt cx="224334" cy="296869"/>
              </a:xfrm>
            </p:grpSpPr>
            <p:grpSp>
              <p:nvGrpSpPr>
                <p:cNvPr id="7906" name="Google Shape;7906;p65"/>
                <p:cNvGrpSpPr/>
                <p:nvPr/>
              </p:nvGrpSpPr>
              <p:grpSpPr>
                <a:xfrm>
                  <a:off x="2788083" y="3100241"/>
                  <a:ext cx="15356" cy="98237"/>
                  <a:chOff x="2788083" y="3100241"/>
                  <a:chExt cx="15356" cy="98237"/>
                </a:xfrm>
              </p:grpSpPr>
              <p:sp>
                <p:nvSpPr>
                  <p:cNvPr id="7907" name="Google Shape;7907;p6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5"/>
                <p:cNvGrpSpPr/>
                <p:nvPr/>
              </p:nvGrpSpPr>
              <p:grpSpPr>
                <a:xfrm>
                  <a:off x="2683630" y="3215065"/>
                  <a:ext cx="224334" cy="182045"/>
                  <a:chOff x="2683630" y="3215065"/>
                  <a:chExt cx="224334" cy="182045"/>
                </a:xfrm>
              </p:grpSpPr>
              <p:sp>
                <p:nvSpPr>
                  <p:cNvPr id="7911" name="Google Shape;7911;p6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3" name="Google Shape;7913;p65"/>
              <p:cNvGrpSpPr/>
              <p:nvPr/>
            </p:nvGrpSpPr>
            <p:grpSpPr>
              <a:xfrm>
                <a:off x="2389399" y="3100241"/>
                <a:ext cx="363638" cy="296869"/>
                <a:chOff x="2389399" y="3100241"/>
                <a:chExt cx="363638" cy="296869"/>
              </a:xfrm>
            </p:grpSpPr>
            <p:grpSp>
              <p:nvGrpSpPr>
                <p:cNvPr id="7914" name="Google Shape;7914;p65"/>
                <p:cNvGrpSpPr/>
                <p:nvPr/>
              </p:nvGrpSpPr>
              <p:grpSpPr>
                <a:xfrm>
                  <a:off x="2493852" y="3100241"/>
                  <a:ext cx="259185" cy="98237"/>
                  <a:chOff x="2493852" y="3100241"/>
                  <a:chExt cx="259185" cy="98237"/>
                </a:xfrm>
              </p:grpSpPr>
              <p:sp>
                <p:nvSpPr>
                  <p:cNvPr id="7915" name="Google Shape;7915;p6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65"/>
                <p:cNvGrpSpPr/>
                <p:nvPr/>
              </p:nvGrpSpPr>
              <p:grpSpPr>
                <a:xfrm>
                  <a:off x="2389399" y="3215065"/>
                  <a:ext cx="224343" cy="182045"/>
                  <a:chOff x="2389399" y="3215065"/>
                  <a:chExt cx="224343" cy="182045"/>
                </a:xfrm>
              </p:grpSpPr>
              <p:sp>
                <p:nvSpPr>
                  <p:cNvPr id="7919" name="Google Shape;7919;p6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1" name="Google Shape;7921;p65"/>
              <p:cNvGrpSpPr/>
              <p:nvPr/>
            </p:nvGrpSpPr>
            <p:grpSpPr>
              <a:xfrm>
                <a:off x="2838475" y="3100241"/>
                <a:ext cx="363719" cy="296869"/>
                <a:chOff x="2838475" y="3100241"/>
                <a:chExt cx="363719" cy="296869"/>
              </a:xfrm>
            </p:grpSpPr>
            <p:grpSp>
              <p:nvGrpSpPr>
                <p:cNvPr id="7922" name="Google Shape;7922;p65"/>
                <p:cNvGrpSpPr/>
                <p:nvPr/>
              </p:nvGrpSpPr>
              <p:grpSpPr>
                <a:xfrm>
                  <a:off x="2838475" y="3100241"/>
                  <a:ext cx="259185" cy="98237"/>
                  <a:chOff x="2838475" y="3100241"/>
                  <a:chExt cx="259185" cy="98237"/>
                </a:xfrm>
              </p:grpSpPr>
              <p:sp>
                <p:nvSpPr>
                  <p:cNvPr id="7923" name="Google Shape;7923;p6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65"/>
                <p:cNvGrpSpPr/>
                <p:nvPr/>
              </p:nvGrpSpPr>
              <p:grpSpPr>
                <a:xfrm>
                  <a:off x="2977852" y="3215065"/>
                  <a:ext cx="224343" cy="182045"/>
                  <a:chOff x="2977852" y="3215065"/>
                  <a:chExt cx="224343" cy="182045"/>
                </a:xfrm>
              </p:grpSpPr>
              <p:sp>
                <p:nvSpPr>
                  <p:cNvPr id="7927" name="Google Shape;7927;p6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7932"/>
        <p:cNvGrpSpPr/>
        <p:nvPr/>
      </p:nvGrpSpPr>
      <p:grpSpPr>
        <a:xfrm>
          <a:off x="0" y="0"/>
          <a:ext cx="0" cy="0"/>
          <a:chOff x="0" y="0"/>
          <a:chExt cx="0" cy="0"/>
        </a:xfrm>
      </p:grpSpPr>
      <p:grpSp>
        <p:nvGrpSpPr>
          <p:cNvPr id="7933" name="Google Shape;7933;p66"/>
          <p:cNvGrpSpPr/>
          <p:nvPr/>
        </p:nvGrpSpPr>
        <p:grpSpPr>
          <a:xfrm>
            <a:off x="702088" y="3155922"/>
            <a:ext cx="2390414" cy="1024800"/>
            <a:chOff x="728925" y="3296613"/>
            <a:chExt cx="2390414" cy="1024800"/>
          </a:xfrm>
        </p:grpSpPr>
        <p:grpSp>
          <p:nvGrpSpPr>
            <p:cNvPr id="7934" name="Google Shape;7934;p66"/>
            <p:cNvGrpSpPr/>
            <p:nvPr/>
          </p:nvGrpSpPr>
          <p:grpSpPr>
            <a:xfrm>
              <a:off x="728925" y="3619800"/>
              <a:ext cx="2390414" cy="500893"/>
              <a:chOff x="728925" y="3619800"/>
              <a:chExt cx="2390414" cy="500893"/>
            </a:xfrm>
          </p:grpSpPr>
          <p:sp>
            <p:nvSpPr>
              <p:cNvPr id="7935" name="Google Shape;7935;p6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36" name="Google Shape;7936;p6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37" name="Google Shape;7937;p66"/>
            <p:cNvGrpSpPr/>
            <p:nvPr/>
          </p:nvGrpSpPr>
          <p:grpSpPr>
            <a:xfrm>
              <a:off x="1348050" y="3296613"/>
              <a:ext cx="1706152" cy="1024800"/>
              <a:chOff x="1348050" y="3296613"/>
              <a:chExt cx="1706152" cy="1024800"/>
            </a:xfrm>
          </p:grpSpPr>
          <p:sp>
            <p:nvSpPr>
              <p:cNvPr id="7938" name="Google Shape;7938;p6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39" name="Google Shape;7939;p6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40" name="Google Shape;7940;p6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41" name="Google Shape;7941;p6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42" name="Google Shape;7942;p6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43" name="Google Shape;7943;p66"/>
            <p:cNvGrpSpPr/>
            <p:nvPr/>
          </p:nvGrpSpPr>
          <p:grpSpPr>
            <a:xfrm>
              <a:off x="1455707" y="3654858"/>
              <a:ext cx="1491150" cy="417657"/>
              <a:chOff x="1455707" y="3654858"/>
              <a:chExt cx="1491150" cy="417657"/>
            </a:xfrm>
          </p:grpSpPr>
          <p:sp>
            <p:nvSpPr>
              <p:cNvPr id="7944" name="Google Shape;7944;p6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964" name="Google Shape;7964;p66"/>
          <p:cNvGraphicFramePr/>
          <p:nvPr/>
        </p:nvGraphicFramePr>
        <p:xfrm>
          <a:off x="5937787" y="2153834"/>
          <a:ext cx="3000000" cy="3000000"/>
        </p:xfrm>
        <a:graphic>
          <a:graphicData uri="http://schemas.openxmlformats.org/drawingml/2006/table">
            <a:tbl>
              <a:tblPr>
                <a:noFill/>
                <a:tableStyleId>{DC98372B-CB95-49FD-BF96-1DCD6A0B9661}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965" name="Google Shape;7965;p66"/>
          <p:cNvGrpSpPr/>
          <p:nvPr/>
        </p:nvGrpSpPr>
        <p:grpSpPr>
          <a:xfrm>
            <a:off x="710464" y="981599"/>
            <a:ext cx="2396505" cy="976502"/>
            <a:chOff x="749309" y="1112739"/>
            <a:chExt cx="2371603" cy="976502"/>
          </a:xfrm>
        </p:grpSpPr>
        <p:grpSp>
          <p:nvGrpSpPr>
            <p:cNvPr id="7966" name="Google Shape;7966;p66"/>
            <p:cNvGrpSpPr/>
            <p:nvPr/>
          </p:nvGrpSpPr>
          <p:grpSpPr>
            <a:xfrm>
              <a:off x="1092126" y="1112739"/>
              <a:ext cx="2028786" cy="975464"/>
              <a:chOff x="1092126" y="1112739"/>
              <a:chExt cx="2028786" cy="975464"/>
            </a:xfrm>
          </p:grpSpPr>
          <p:sp>
            <p:nvSpPr>
              <p:cNvPr id="7967" name="Google Shape;7967;p6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66"/>
            <p:cNvGrpSpPr/>
            <p:nvPr/>
          </p:nvGrpSpPr>
          <p:grpSpPr>
            <a:xfrm>
              <a:off x="749309" y="1112739"/>
              <a:ext cx="314700" cy="975464"/>
              <a:chOff x="749309" y="1112739"/>
              <a:chExt cx="314700" cy="975464"/>
            </a:xfrm>
          </p:grpSpPr>
          <p:sp>
            <p:nvSpPr>
              <p:cNvPr id="7992" name="Google Shape;7992;p6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6" name="Google Shape;7996;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00" name="Google Shape;8000;p66"/>
          <p:cNvGraphicFramePr/>
          <p:nvPr/>
        </p:nvGraphicFramePr>
        <p:xfrm>
          <a:off x="5937812" y="981584"/>
          <a:ext cx="3000000" cy="3000000"/>
        </p:xfrm>
        <a:graphic>
          <a:graphicData uri="http://schemas.openxmlformats.org/drawingml/2006/table">
            <a:tbl>
              <a:tblPr>
                <a:noFill/>
                <a:tableStyleId>{DC98372B-CB95-49FD-BF96-1DCD6A0B9661}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001" name="Google Shape;8001;p66"/>
          <p:cNvGraphicFramePr/>
          <p:nvPr/>
        </p:nvGraphicFramePr>
        <p:xfrm>
          <a:off x="3358675" y="2153834"/>
          <a:ext cx="3000000" cy="3000000"/>
        </p:xfrm>
        <a:graphic>
          <a:graphicData uri="http://schemas.openxmlformats.org/drawingml/2006/table">
            <a:tbl>
              <a:tblPr>
                <a:noFill/>
                <a:tableStyleId>{DC98372B-CB95-49FD-BF96-1DCD6A0B9661}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02" name="Google Shape;8002;p66"/>
          <p:cNvGrpSpPr/>
          <p:nvPr/>
        </p:nvGrpSpPr>
        <p:grpSpPr>
          <a:xfrm>
            <a:off x="3360661" y="3144795"/>
            <a:ext cx="2363377" cy="1047062"/>
            <a:chOff x="3358399" y="3285485"/>
            <a:chExt cx="2363377" cy="1047062"/>
          </a:xfrm>
        </p:grpSpPr>
        <p:grpSp>
          <p:nvGrpSpPr>
            <p:cNvPr id="8003" name="Google Shape;8003;p66"/>
            <p:cNvGrpSpPr/>
            <p:nvPr/>
          </p:nvGrpSpPr>
          <p:grpSpPr>
            <a:xfrm>
              <a:off x="3358412" y="3285485"/>
              <a:ext cx="2363244" cy="139500"/>
              <a:chOff x="3358412" y="3285485"/>
              <a:chExt cx="2363244" cy="139500"/>
            </a:xfrm>
          </p:grpSpPr>
          <p:sp>
            <p:nvSpPr>
              <p:cNvPr id="8004" name="Google Shape;8004;p6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66"/>
            <p:cNvGrpSpPr/>
            <p:nvPr/>
          </p:nvGrpSpPr>
          <p:grpSpPr>
            <a:xfrm>
              <a:off x="3358412" y="3466996"/>
              <a:ext cx="2363244" cy="139500"/>
              <a:chOff x="3358412" y="3466996"/>
              <a:chExt cx="2363244" cy="139500"/>
            </a:xfrm>
          </p:grpSpPr>
          <p:sp>
            <p:nvSpPr>
              <p:cNvPr id="8010" name="Google Shape;8010;p6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6"/>
            <p:cNvGrpSpPr/>
            <p:nvPr/>
          </p:nvGrpSpPr>
          <p:grpSpPr>
            <a:xfrm>
              <a:off x="3358412" y="3648507"/>
              <a:ext cx="2363244" cy="139500"/>
              <a:chOff x="3358412" y="3648507"/>
              <a:chExt cx="2363244" cy="139500"/>
            </a:xfrm>
          </p:grpSpPr>
          <p:sp>
            <p:nvSpPr>
              <p:cNvPr id="8016" name="Google Shape;8016;p6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66"/>
            <p:cNvGrpSpPr/>
            <p:nvPr/>
          </p:nvGrpSpPr>
          <p:grpSpPr>
            <a:xfrm>
              <a:off x="3358412" y="3830018"/>
              <a:ext cx="2363244" cy="139500"/>
              <a:chOff x="3358412" y="3830018"/>
              <a:chExt cx="2363244" cy="139500"/>
            </a:xfrm>
          </p:grpSpPr>
          <p:sp>
            <p:nvSpPr>
              <p:cNvPr id="8022" name="Google Shape;8022;p6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66"/>
            <p:cNvGrpSpPr/>
            <p:nvPr/>
          </p:nvGrpSpPr>
          <p:grpSpPr>
            <a:xfrm>
              <a:off x="3358399" y="4011514"/>
              <a:ext cx="2363377" cy="139537"/>
              <a:chOff x="3294800" y="4134603"/>
              <a:chExt cx="2638876" cy="152400"/>
            </a:xfrm>
          </p:grpSpPr>
          <p:sp>
            <p:nvSpPr>
              <p:cNvPr id="8028" name="Google Shape;8028;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6"/>
            <p:cNvGrpSpPr/>
            <p:nvPr/>
          </p:nvGrpSpPr>
          <p:grpSpPr>
            <a:xfrm>
              <a:off x="3358399" y="4193010"/>
              <a:ext cx="2363377" cy="139537"/>
              <a:chOff x="3294800" y="4134603"/>
              <a:chExt cx="2638876" cy="152400"/>
            </a:xfrm>
          </p:grpSpPr>
          <p:sp>
            <p:nvSpPr>
              <p:cNvPr id="8034" name="Google Shape;8034;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39" name="Google Shape;8039;p66"/>
          <p:cNvGraphicFramePr/>
          <p:nvPr/>
        </p:nvGraphicFramePr>
        <p:xfrm>
          <a:off x="711463" y="2153834"/>
          <a:ext cx="3000000" cy="3000000"/>
        </p:xfrm>
        <a:graphic>
          <a:graphicData uri="http://schemas.openxmlformats.org/drawingml/2006/table">
            <a:tbl>
              <a:tblPr>
                <a:noFill/>
                <a:tableStyleId>{DC98372B-CB95-49FD-BF96-1DCD6A0B9661}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40" name="Google Shape;8040;p66"/>
          <p:cNvGrpSpPr/>
          <p:nvPr/>
        </p:nvGrpSpPr>
        <p:grpSpPr>
          <a:xfrm>
            <a:off x="4161132" y="2557649"/>
            <a:ext cx="1302095" cy="60959"/>
            <a:chOff x="3558802" y="4011427"/>
            <a:chExt cx="1866000" cy="111300"/>
          </a:xfrm>
        </p:grpSpPr>
        <p:sp>
          <p:nvSpPr>
            <p:cNvPr id="8041" name="Google Shape;8041;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66"/>
          <p:cNvGrpSpPr/>
          <p:nvPr/>
        </p:nvGrpSpPr>
        <p:grpSpPr>
          <a:xfrm>
            <a:off x="4706620" y="2839808"/>
            <a:ext cx="914340" cy="60959"/>
            <a:chOff x="3558802" y="4011427"/>
            <a:chExt cx="1866000" cy="111300"/>
          </a:xfrm>
        </p:grpSpPr>
        <p:sp>
          <p:nvSpPr>
            <p:cNvPr id="8044" name="Google Shape;8044;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66"/>
          <p:cNvGrpSpPr/>
          <p:nvPr/>
        </p:nvGrpSpPr>
        <p:grpSpPr>
          <a:xfrm>
            <a:off x="5871419" y="3167606"/>
            <a:ext cx="2522867" cy="1001454"/>
            <a:chOff x="1904318" y="789980"/>
            <a:chExt cx="1489472" cy="606868"/>
          </a:xfrm>
        </p:grpSpPr>
        <p:cxnSp>
          <p:nvCxnSpPr>
            <p:cNvPr id="8047" name="Google Shape;8047;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48" name="Google Shape;8048;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49" name="Google Shape;8049;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050" name="Google Shape;8050;p6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051" name="Google Shape;8051;p6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052" name="Google Shape;8052;p6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053" name="Google Shape;8053;p6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054" name="Google Shape;8054;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6"/>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061" name="Google Shape;8061;p66"/>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062" name="Google Shape;8062;p66"/>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063" name="Google Shape;8063;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6"/>
          <p:cNvGrpSpPr/>
          <p:nvPr/>
        </p:nvGrpSpPr>
        <p:grpSpPr>
          <a:xfrm>
            <a:off x="3355824" y="951642"/>
            <a:ext cx="2363393" cy="1005865"/>
            <a:chOff x="3292400" y="1193188"/>
            <a:chExt cx="2615240" cy="1131075"/>
          </a:xfrm>
        </p:grpSpPr>
        <p:sp>
          <p:nvSpPr>
            <p:cNvPr id="8065" name="Google Shape;8065;p6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66" name="Google Shape;8066;p6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67" name="Google Shape;8067;p6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068" name="Google Shape;8068;p6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069" name="Google Shape;8069;p6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070" name="Google Shape;8070;p6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071" name="Google Shape;8071;p6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072" name="Google Shape;8072;p6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073" name="Google Shape;8073;p6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074" name="Google Shape;8074;p6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075" name="Google Shape;8075;p6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76" name="Google Shape;8076;p6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077" name="Google Shape;8077;p6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78" name="Google Shape;8078;p6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079" name="Google Shape;8079;p66"/>
            <p:cNvGrpSpPr/>
            <p:nvPr/>
          </p:nvGrpSpPr>
          <p:grpSpPr>
            <a:xfrm>
              <a:off x="3748438" y="1378608"/>
              <a:ext cx="2159202" cy="903971"/>
              <a:chOff x="1683525" y="2179850"/>
              <a:chExt cx="4519050" cy="2134525"/>
            </a:xfrm>
          </p:grpSpPr>
          <p:sp>
            <p:nvSpPr>
              <p:cNvPr id="8080" name="Google Shape;8080;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1" name="Google Shape;8081;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2" name="Google Shape;8082;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3" name="Google Shape;8083;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4" name="Google Shape;8084;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5" name="Google Shape;8085;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6" name="Google Shape;8086;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7" name="Google Shape;8087;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8" name="Google Shape;8088;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89" name="Google Shape;8089;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90" name="Google Shape;8090;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091" name="Google Shape;8091;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8095"/>
        <p:cNvGrpSpPr/>
        <p:nvPr/>
      </p:nvGrpSpPr>
      <p:grpSpPr>
        <a:xfrm>
          <a:off x="0" y="0"/>
          <a:ext cx="0" cy="0"/>
          <a:chOff x="0" y="0"/>
          <a:chExt cx="0" cy="0"/>
        </a:xfrm>
      </p:grpSpPr>
      <p:grpSp>
        <p:nvGrpSpPr>
          <p:cNvPr id="8096" name="Google Shape;8096;p67"/>
          <p:cNvGrpSpPr/>
          <p:nvPr/>
        </p:nvGrpSpPr>
        <p:grpSpPr>
          <a:xfrm>
            <a:off x="4796690" y="970936"/>
            <a:ext cx="745431" cy="718863"/>
            <a:chOff x="4249973" y="1201875"/>
            <a:chExt cx="1958568" cy="1888762"/>
          </a:xfrm>
        </p:grpSpPr>
        <p:sp>
          <p:nvSpPr>
            <p:cNvPr id="8097" name="Google Shape;8097;p6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8" name="Google Shape;8098;p67"/>
            <p:cNvGrpSpPr/>
            <p:nvPr/>
          </p:nvGrpSpPr>
          <p:grpSpPr>
            <a:xfrm>
              <a:off x="5853086" y="1789142"/>
              <a:ext cx="355454" cy="1048099"/>
              <a:chOff x="5576108" y="2016725"/>
              <a:chExt cx="565200" cy="1666560"/>
            </a:xfrm>
          </p:grpSpPr>
          <p:sp>
            <p:nvSpPr>
              <p:cNvPr id="8099" name="Google Shape;8099;p6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00" name="Google Shape;8100;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67"/>
            <p:cNvGrpSpPr/>
            <p:nvPr/>
          </p:nvGrpSpPr>
          <p:grpSpPr>
            <a:xfrm>
              <a:off x="4869455" y="2691676"/>
              <a:ext cx="1013897" cy="398961"/>
              <a:chOff x="4012057" y="3451825"/>
              <a:chExt cx="1612175" cy="634379"/>
            </a:xfrm>
          </p:grpSpPr>
          <p:sp>
            <p:nvSpPr>
              <p:cNvPr id="8102" name="Google Shape;8102;p6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03" name="Google Shape;8103;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7"/>
            <p:cNvGrpSpPr/>
            <p:nvPr/>
          </p:nvGrpSpPr>
          <p:grpSpPr>
            <a:xfrm>
              <a:off x="4276937" y="2155961"/>
              <a:ext cx="651965" cy="891358"/>
              <a:chOff x="3069908" y="2599997"/>
              <a:chExt cx="1036675" cy="1417328"/>
            </a:xfrm>
          </p:grpSpPr>
          <p:sp>
            <p:nvSpPr>
              <p:cNvPr id="8105" name="Google Shape;8105;p6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06" name="Google Shape;8106;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67"/>
            <p:cNvGrpSpPr/>
            <p:nvPr/>
          </p:nvGrpSpPr>
          <p:grpSpPr>
            <a:xfrm>
              <a:off x="5054918" y="1201875"/>
              <a:ext cx="999548" cy="602711"/>
              <a:chOff x="4306958" y="1082925"/>
              <a:chExt cx="1589359" cy="958358"/>
            </a:xfrm>
          </p:grpSpPr>
          <p:sp>
            <p:nvSpPr>
              <p:cNvPr id="8108" name="Google Shape;8108;p6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09" name="Google Shape;8109;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67"/>
            <p:cNvGrpSpPr/>
            <p:nvPr/>
          </p:nvGrpSpPr>
          <p:grpSpPr>
            <a:xfrm>
              <a:off x="4249973" y="1303451"/>
              <a:ext cx="799317" cy="841334"/>
              <a:chOff x="3027033" y="1244439"/>
              <a:chExt cx="1270977" cy="1337786"/>
            </a:xfrm>
          </p:grpSpPr>
          <p:sp>
            <p:nvSpPr>
              <p:cNvPr id="8111" name="Google Shape;8111;p6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12" name="Google Shape;8112;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3" name="Google Shape;8113;p67"/>
          <p:cNvGrpSpPr/>
          <p:nvPr/>
        </p:nvGrpSpPr>
        <p:grpSpPr>
          <a:xfrm>
            <a:off x="713063" y="1849386"/>
            <a:ext cx="761767" cy="729896"/>
            <a:chOff x="2657744" y="2337745"/>
            <a:chExt cx="832987" cy="798137"/>
          </a:xfrm>
        </p:grpSpPr>
        <p:sp>
          <p:nvSpPr>
            <p:cNvPr id="8114" name="Google Shape;8114;p6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67"/>
          <p:cNvGrpSpPr/>
          <p:nvPr/>
        </p:nvGrpSpPr>
        <p:grpSpPr>
          <a:xfrm>
            <a:off x="3224027" y="1852592"/>
            <a:ext cx="685569" cy="723586"/>
            <a:chOff x="3398134" y="2057755"/>
            <a:chExt cx="704087" cy="743130"/>
          </a:xfrm>
        </p:grpSpPr>
        <p:grpSp>
          <p:nvGrpSpPr>
            <p:cNvPr id="8121" name="Google Shape;8121;p67"/>
            <p:cNvGrpSpPr/>
            <p:nvPr/>
          </p:nvGrpSpPr>
          <p:grpSpPr>
            <a:xfrm>
              <a:off x="3398134" y="2290183"/>
              <a:ext cx="315300" cy="219900"/>
              <a:chOff x="3398134" y="2290183"/>
              <a:chExt cx="315300" cy="219900"/>
            </a:xfrm>
          </p:grpSpPr>
          <p:sp>
            <p:nvSpPr>
              <p:cNvPr id="8122" name="Google Shape;8122;p6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23" name="Google Shape;8123;p67"/>
              <p:cNvCxnSpPr>
                <a:stCxn id="812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124" name="Google Shape;8124;p67"/>
            <p:cNvGrpSpPr/>
            <p:nvPr/>
          </p:nvGrpSpPr>
          <p:grpSpPr>
            <a:xfrm>
              <a:off x="3547823" y="2467358"/>
              <a:ext cx="219900" cy="333527"/>
              <a:chOff x="3547823" y="2467358"/>
              <a:chExt cx="219900" cy="333527"/>
            </a:xfrm>
          </p:grpSpPr>
          <p:sp>
            <p:nvSpPr>
              <p:cNvPr id="8125" name="Google Shape;8125;p6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26" name="Google Shape;8126;p6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127" name="Google Shape;8127;p67"/>
            <p:cNvGrpSpPr/>
            <p:nvPr/>
          </p:nvGrpSpPr>
          <p:grpSpPr>
            <a:xfrm>
              <a:off x="3734138" y="2467358"/>
              <a:ext cx="219900" cy="333527"/>
              <a:chOff x="3734138" y="2467358"/>
              <a:chExt cx="219900" cy="333527"/>
            </a:xfrm>
          </p:grpSpPr>
          <p:sp>
            <p:nvSpPr>
              <p:cNvPr id="8128" name="Google Shape;8128;p6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29" name="Google Shape;8129;p6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130" name="Google Shape;8130;p67"/>
            <p:cNvGrpSpPr/>
            <p:nvPr/>
          </p:nvGrpSpPr>
          <p:grpSpPr>
            <a:xfrm>
              <a:off x="3787560" y="2288011"/>
              <a:ext cx="314661" cy="219900"/>
              <a:chOff x="3787560" y="2288011"/>
              <a:chExt cx="314661" cy="219900"/>
            </a:xfrm>
          </p:grpSpPr>
          <p:sp>
            <p:nvSpPr>
              <p:cNvPr id="8131" name="Google Shape;8131;p6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32" name="Google Shape;8132;p6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133" name="Google Shape;8133;p67"/>
            <p:cNvGrpSpPr/>
            <p:nvPr/>
          </p:nvGrpSpPr>
          <p:grpSpPr>
            <a:xfrm>
              <a:off x="3637290" y="2057755"/>
              <a:ext cx="219900" cy="335499"/>
              <a:chOff x="3637290" y="2057755"/>
              <a:chExt cx="219900" cy="335499"/>
            </a:xfrm>
          </p:grpSpPr>
          <p:sp>
            <p:nvSpPr>
              <p:cNvPr id="8134" name="Google Shape;8134;p6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135" name="Google Shape;8135;p6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136" name="Google Shape;8136;p67"/>
          <p:cNvGrpSpPr/>
          <p:nvPr/>
        </p:nvGrpSpPr>
        <p:grpSpPr>
          <a:xfrm>
            <a:off x="4899249" y="1859288"/>
            <a:ext cx="710153" cy="710153"/>
            <a:chOff x="5007123" y="2079403"/>
            <a:chExt cx="687600" cy="687600"/>
          </a:xfrm>
        </p:grpSpPr>
        <p:sp>
          <p:nvSpPr>
            <p:cNvPr id="8137" name="Google Shape;8137;p6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67"/>
          <p:cNvGrpSpPr/>
          <p:nvPr/>
        </p:nvGrpSpPr>
        <p:grpSpPr>
          <a:xfrm>
            <a:off x="5708687" y="1853794"/>
            <a:ext cx="720998" cy="721183"/>
            <a:chOff x="5797446" y="2063053"/>
            <a:chExt cx="698100" cy="698280"/>
          </a:xfrm>
        </p:grpSpPr>
        <p:sp>
          <p:nvSpPr>
            <p:cNvPr id="8142" name="Google Shape;8142;p6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7"/>
          <p:cNvGrpSpPr/>
          <p:nvPr/>
        </p:nvGrpSpPr>
        <p:grpSpPr>
          <a:xfrm>
            <a:off x="8153834" y="3499399"/>
            <a:ext cx="280585" cy="673164"/>
            <a:chOff x="8075075" y="3754290"/>
            <a:chExt cx="255612" cy="613194"/>
          </a:xfrm>
        </p:grpSpPr>
        <p:grpSp>
          <p:nvGrpSpPr>
            <p:cNvPr id="8147" name="Google Shape;8147;p67"/>
            <p:cNvGrpSpPr/>
            <p:nvPr/>
          </p:nvGrpSpPr>
          <p:grpSpPr>
            <a:xfrm>
              <a:off x="8075075" y="3754290"/>
              <a:ext cx="255612" cy="613194"/>
              <a:chOff x="8075075" y="3754290"/>
              <a:chExt cx="255612" cy="613194"/>
            </a:xfrm>
          </p:grpSpPr>
          <p:sp>
            <p:nvSpPr>
              <p:cNvPr id="8148" name="Google Shape;8148;p6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0" name="Google Shape;8150;p6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67"/>
          <p:cNvGrpSpPr/>
          <p:nvPr/>
        </p:nvGrpSpPr>
        <p:grpSpPr>
          <a:xfrm>
            <a:off x="5270892" y="3488196"/>
            <a:ext cx="470352" cy="683745"/>
            <a:chOff x="1697726" y="3244179"/>
            <a:chExt cx="788124" cy="1146069"/>
          </a:xfrm>
        </p:grpSpPr>
        <p:sp>
          <p:nvSpPr>
            <p:cNvPr id="8152" name="Google Shape;8152;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4" name="Google Shape;8154;p67"/>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5" name="Google Shape;8155;p67"/>
          <p:cNvGrpSpPr/>
          <p:nvPr/>
        </p:nvGrpSpPr>
        <p:grpSpPr>
          <a:xfrm>
            <a:off x="5892043" y="3499398"/>
            <a:ext cx="293891" cy="293845"/>
            <a:chOff x="6134814" y="3754290"/>
            <a:chExt cx="293891" cy="293845"/>
          </a:xfrm>
        </p:grpSpPr>
        <p:sp>
          <p:nvSpPr>
            <p:cNvPr id="8156" name="Google Shape;8156;p6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67"/>
          <p:cNvGrpSpPr/>
          <p:nvPr/>
        </p:nvGrpSpPr>
        <p:grpSpPr>
          <a:xfrm>
            <a:off x="5892043" y="3878069"/>
            <a:ext cx="293891" cy="293891"/>
            <a:chOff x="6134814" y="4086186"/>
            <a:chExt cx="293891" cy="293891"/>
          </a:xfrm>
        </p:grpSpPr>
        <p:sp>
          <p:nvSpPr>
            <p:cNvPr id="8159" name="Google Shape;8159;p6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1" name="Google Shape;8161;p67"/>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7"/>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3" name="Google Shape;8163;p67"/>
          <p:cNvGrpSpPr/>
          <p:nvPr/>
        </p:nvGrpSpPr>
        <p:grpSpPr>
          <a:xfrm>
            <a:off x="7817018" y="2706762"/>
            <a:ext cx="622883" cy="621944"/>
            <a:chOff x="1187048" y="238125"/>
            <a:chExt cx="5256397" cy="5248476"/>
          </a:xfrm>
        </p:grpSpPr>
        <p:sp>
          <p:nvSpPr>
            <p:cNvPr id="8164" name="Google Shape;8164;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67"/>
          <p:cNvGrpSpPr/>
          <p:nvPr/>
        </p:nvGrpSpPr>
        <p:grpSpPr>
          <a:xfrm>
            <a:off x="2274123" y="2716370"/>
            <a:ext cx="1310987" cy="612407"/>
            <a:chOff x="238125" y="1188750"/>
            <a:chExt cx="7140450" cy="3335550"/>
          </a:xfrm>
        </p:grpSpPr>
        <p:sp>
          <p:nvSpPr>
            <p:cNvPr id="8169" name="Google Shape;8169;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67"/>
          <p:cNvGrpSpPr/>
          <p:nvPr/>
        </p:nvGrpSpPr>
        <p:grpSpPr>
          <a:xfrm>
            <a:off x="6599995" y="2706925"/>
            <a:ext cx="1110299" cy="621702"/>
            <a:chOff x="238125" y="1335475"/>
            <a:chExt cx="5418735" cy="3034175"/>
          </a:xfrm>
        </p:grpSpPr>
        <p:sp>
          <p:nvSpPr>
            <p:cNvPr id="8175" name="Google Shape;8175;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67"/>
          <p:cNvGrpSpPr/>
          <p:nvPr/>
        </p:nvGrpSpPr>
        <p:grpSpPr>
          <a:xfrm>
            <a:off x="5417655" y="2703822"/>
            <a:ext cx="1074451" cy="627181"/>
            <a:chOff x="5359127" y="2910889"/>
            <a:chExt cx="1097723" cy="640831"/>
          </a:xfrm>
        </p:grpSpPr>
        <p:grpSp>
          <p:nvGrpSpPr>
            <p:cNvPr id="8179" name="Google Shape;8179;p67"/>
            <p:cNvGrpSpPr/>
            <p:nvPr/>
          </p:nvGrpSpPr>
          <p:grpSpPr>
            <a:xfrm>
              <a:off x="5929791" y="3263088"/>
              <a:ext cx="527060" cy="287097"/>
              <a:chOff x="5929791" y="3263088"/>
              <a:chExt cx="527060" cy="287097"/>
            </a:xfrm>
          </p:grpSpPr>
          <p:sp>
            <p:nvSpPr>
              <p:cNvPr id="8180" name="Google Shape;8180;p6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81" name="Google Shape;8181;p6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182" name="Google Shape;8182;p67"/>
            <p:cNvGrpSpPr/>
            <p:nvPr/>
          </p:nvGrpSpPr>
          <p:grpSpPr>
            <a:xfrm>
              <a:off x="5359127" y="3263089"/>
              <a:ext cx="526428" cy="288631"/>
              <a:chOff x="5359127" y="3263089"/>
              <a:chExt cx="526428" cy="288631"/>
            </a:xfrm>
          </p:grpSpPr>
          <p:sp>
            <p:nvSpPr>
              <p:cNvPr id="8183" name="Google Shape;8183;p6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84" name="Google Shape;8184;p6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185" name="Google Shape;8185;p67"/>
            <p:cNvGrpSpPr/>
            <p:nvPr/>
          </p:nvGrpSpPr>
          <p:grpSpPr>
            <a:xfrm>
              <a:off x="5551525" y="2910889"/>
              <a:ext cx="520901" cy="610283"/>
              <a:chOff x="5551525" y="2910889"/>
              <a:chExt cx="520901" cy="610283"/>
            </a:xfrm>
          </p:grpSpPr>
          <p:sp>
            <p:nvSpPr>
              <p:cNvPr id="8186" name="Google Shape;8186;p6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87" name="Google Shape;8187;p6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188" name="Google Shape;8188;p67"/>
            <p:cNvGrpSpPr/>
            <p:nvPr/>
          </p:nvGrpSpPr>
          <p:grpSpPr>
            <a:xfrm>
              <a:off x="5743962" y="2919100"/>
              <a:ext cx="623674" cy="284502"/>
              <a:chOff x="5743962" y="2919100"/>
              <a:chExt cx="623674" cy="284502"/>
            </a:xfrm>
          </p:grpSpPr>
          <p:sp>
            <p:nvSpPr>
              <p:cNvPr id="8189" name="Google Shape;8189;p6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190" name="Google Shape;8190;p6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191" name="Google Shape;8191;p67"/>
          <p:cNvGrpSpPr/>
          <p:nvPr/>
        </p:nvGrpSpPr>
        <p:grpSpPr>
          <a:xfrm>
            <a:off x="7568868" y="1854534"/>
            <a:ext cx="874976" cy="719600"/>
            <a:chOff x="7608988" y="2093194"/>
            <a:chExt cx="817276" cy="672147"/>
          </a:xfrm>
        </p:grpSpPr>
        <p:cxnSp>
          <p:nvCxnSpPr>
            <p:cNvPr id="8192" name="Google Shape;8192;p6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93" name="Google Shape;8193;p6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94" name="Google Shape;8194;p6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95" name="Google Shape;8195;p6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96" name="Google Shape;8196;p6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197" name="Google Shape;8197;p6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198" name="Google Shape;8198;p67"/>
            <p:cNvGrpSpPr/>
            <p:nvPr/>
          </p:nvGrpSpPr>
          <p:grpSpPr>
            <a:xfrm>
              <a:off x="7721175" y="2093194"/>
              <a:ext cx="599587" cy="623846"/>
              <a:chOff x="7721175" y="2093194"/>
              <a:chExt cx="599587" cy="623846"/>
            </a:xfrm>
          </p:grpSpPr>
          <p:grpSp>
            <p:nvGrpSpPr>
              <p:cNvPr id="8199" name="Google Shape;8199;p67"/>
              <p:cNvGrpSpPr/>
              <p:nvPr/>
            </p:nvGrpSpPr>
            <p:grpSpPr>
              <a:xfrm>
                <a:off x="7721175" y="2093194"/>
                <a:ext cx="291605" cy="623846"/>
                <a:chOff x="9405575" y="2061418"/>
                <a:chExt cx="291605" cy="623846"/>
              </a:xfrm>
            </p:grpSpPr>
            <p:sp>
              <p:nvSpPr>
                <p:cNvPr id="8200" name="Google Shape;8200;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67"/>
              <p:cNvGrpSpPr/>
              <p:nvPr/>
            </p:nvGrpSpPr>
            <p:grpSpPr>
              <a:xfrm flipH="1">
                <a:off x="8029157" y="2093194"/>
                <a:ext cx="291605" cy="623846"/>
                <a:chOff x="9405575" y="2061418"/>
                <a:chExt cx="291605" cy="623846"/>
              </a:xfrm>
            </p:grpSpPr>
            <p:sp>
              <p:nvSpPr>
                <p:cNvPr id="8208" name="Google Shape;8208;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15" name="Google Shape;8215;p67"/>
          <p:cNvGrpSpPr/>
          <p:nvPr/>
        </p:nvGrpSpPr>
        <p:grpSpPr>
          <a:xfrm>
            <a:off x="4013304" y="970936"/>
            <a:ext cx="712557" cy="785901"/>
            <a:chOff x="4206459" y="1191441"/>
            <a:chExt cx="712557" cy="785901"/>
          </a:xfrm>
        </p:grpSpPr>
        <p:sp>
          <p:nvSpPr>
            <p:cNvPr id="8216" name="Google Shape;8216;p6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0" name="Google Shape;8220;p67"/>
            <p:cNvGrpSpPr/>
            <p:nvPr/>
          </p:nvGrpSpPr>
          <p:grpSpPr>
            <a:xfrm>
              <a:off x="4644280" y="1290523"/>
              <a:ext cx="143716" cy="29463"/>
              <a:chOff x="4644280" y="1290523"/>
              <a:chExt cx="143716" cy="29463"/>
            </a:xfrm>
          </p:grpSpPr>
          <p:sp>
            <p:nvSpPr>
              <p:cNvPr id="8221" name="Google Shape;8221;p6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67"/>
            <p:cNvGrpSpPr/>
            <p:nvPr/>
          </p:nvGrpSpPr>
          <p:grpSpPr>
            <a:xfrm>
              <a:off x="4356567" y="1191441"/>
              <a:ext cx="143690" cy="29488"/>
              <a:chOff x="4356567" y="1191441"/>
              <a:chExt cx="143690" cy="29488"/>
            </a:xfrm>
          </p:grpSpPr>
          <p:sp>
            <p:nvSpPr>
              <p:cNvPr id="8226" name="Google Shape;8226;p6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67"/>
            <p:cNvGrpSpPr/>
            <p:nvPr/>
          </p:nvGrpSpPr>
          <p:grpSpPr>
            <a:xfrm>
              <a:off x="4339009" y="1863727"/>
              <a:ext cx="143703" cy="29476"/>
              <a:chOff x="4339009" y="1863727"/>
              <a:chExt cx="143703" cy="29476"/>
            </a:xfrm>
          </p:grpSpPr>
          <p:sp>
            <p:nvSpPr>
              <p:cNvPr id="8231" name="Google Shape;8231;p6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7"/>
            <p:cNvGrpSpPr/>
            <p:nvPr/>
          </p:nvGrpSpPr>
          <p:grpSpPr>
            <a:xfrm>
              <a:off x="4206459" y="1607315"/>
              <a:ext cx="29539" cy="142899"/>
              <a:chOff x="4206459" y="1607315"/>
              <a:chExt cx="29539" cy="142899"/>
            </a:xfrm>
          </p:grpSpPr>
          <p:sp>
            <p:nvSpPr>
              <p:cNvPr id="8236" name="Google Shape;8236;p6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0" name="Google Shape;8240;p6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4" name="Google Shape;8244;p67"/>
            <p:cNvGrpSpPr/>
            <p:nvPr/>
          </p:nvGrpSpPr>
          <p:grpSpPr>
            <a:xfrm>
              <a:off x="4889463" y="1423737"/>
              <a:ext cx="29552" cy="142899"/>
              <a:chOff x="4889463" y="1423737"/>
              <a:chExt cx="29552" cy="142899"/>
            </a:xfrm>
          </p:grpSpPr>
          <p:sp>
            <p:nvSpPr>
              <p:cNvPr id="8245" name="Google Shape;8245;p6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67"/>
            <p:cNvGrpSpPr/>
            <p:nvPr/>
          </p:nvGrpSpPr>
          <p:grpSpPr>
            <a:xfrm>
              <a:off x="4771663" y="1876896"/>
              <a:ext cx="108651" cy="100447"/>
              <a:chOff x="4771663" y="1876896"/>
              <a:chExt cx="108651" cy="100447"/>
            </a:xfrm>
          </p:grpSpPr>
          <p:sp>
            <p:nvSpPr>
              <p:cNvPr id="8250" name="Google Shape;8250;p6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67"/>
          <p:cNvGrpSpPr/>
          <p:nvPr/>
        </p:nvGrpSpPr>
        <p:grpSpPr>
          <a:xfrm>
            <a:off x="4008780" y="1854159"/>
            <a:ext cx="791287" cy="720350"/>
            <a:chOff x="267375" y="1071875"/>
            <a:chExt cx="470500" cy="428550"/>
          </a:xfrm>
        </p:grpSpPr>
        <p:sp>
          <p:nvSpPr>
            <p:cNvPr id="8255" name="Google Shape;8255;p6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67"/>
          <p:cNvGrpSpPr/>
          <p:nvPr/>
        </p:nvGrpSpPr>
        <p:grpSpPr>
          <a:xfrm>
            <a:off x="709275" y="3498789"/>
            <a:ext cx="1408444" cy="673166"/>
            <a:chOff x="712664" y="3693287"/>
            <a:chExt cx="1460738" cy="698160"/>
          </a:xfrm>
        </p:grpSpPr>
        <p:grpSp>
          <p:nvGrpSpPr>
            <p:cNvPr id="8264" name="Google Shape;8264;p67"/>
            <p:cNvGrpSpPr/>
            <p:nvPr/>
          </p:nvGrpSpPr>
          <p:grpSpPr>
            <a:xfrm>
              <a:off x="1380079" y="4133090"/>
              <a:ext cx="234048" cy="258099"/>
              <a:chOff x="1380079" y="4133090"/>
              <a:chExt cx="234048" cy="258099"/>
            </a:xfrm>
          </p:grpSpPr>
          <p:sp>
            <p:nvSpPr>
              <p:cNvPr id="8265" name="Google Shape;8265;p6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67"/>
            <p:cNvGrpSpPr/>
            <p:nvPr/>
          </p:nvGrpSpPr>
          <p:grpSpPr>
            <a:xfrm>
              <a:off x="884610" y="3864082"/>
              <a:ext cx="1118566" cy="527275"/>
              <a:chOff x="890961" y="3865463"/>
              <a:chExt cx="1115221" cy="525698"/>
            </a:xfrm>
          </p:grpSpPr>
          <p:sp>
            <p:nvSpPr>
              <p:cNvPr id="8269" name="Google Shape;8269;p6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67"/>
            <p:cNvGrpSpPr/>
            <p:nvPr/>
          </p:nvGrpSpPr>
          <p:grpSpPr>
            <a:xfrm>
              <a:off x="712664" y="3693287"/>
              <a:ext cx="1460738" cy="698160"/>
              <a:chOff x="712664" y="3693025"/>
              <a:chExt cx="1460738" cy="698160"/>
            </a:xfrm>
          </p:grpSpPr>
          <p:sp>
            <p:nvSpPr>
              <p:cNvPr id="8273" name="Google Shape;8273;p6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9" name="Google Shape;8279;p67"/>
          <p:cNvGrpSpPr/>
          <p:nvPr/>
        </p:nvGrpSpPr>
        <p:grpSpPr>
          <a:xfrm>
            <a:off x="3146990" y="970936"/>
            <a:ext cx="795485" cy="738831"/>
            <a:chOff x="3348603" y="1236445"/>
            <a:chExt cx="749256" cy="695894"/>
          </a:xfrm>
        </p:grpSpPr>
        <p:grpSp>
          <p:nvGrpSpPr>
            <p:cNvPr id="8280" name="Google Shape;8280;p67"/>
            <p:cNvGrpSpPr/>
            <p:nvPr/>
          </p:nvGrpSpPr>
          <p:grpSpPr>
            <a:xfrm>
              <a:off x="3583779" y="1236445"/>
              <a:ext cx="293795" cy="285811"/>
              <a:chOff x="3750225" y="1774000"/>
              <a:chExt cx="149575" cy="145525"/>
            </a:xfrm>
          </p:grpSpPr>
          <p:sp>
            <p:nvSpPr>
              <p:cNvPr id="8281" name="Google Shape;8281;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67"/>
            <p:cNvGrpSpPr/>
            <p:nvPr/>
          </p:nvGrpSpPr>
          <p:grpSpPr>
            <a:xfrm>
              <a:off x="3775534" y="1462599"/>
              <a:ext cx="322325" cy="285958"/>
              <a:chOff x="3847850" y="1889150"/>
              <a:chExt cx="164100" cy="145600"/>
            </a:xfrm>
          </p:grpSpPr>
          <p:sp>
            <p:nvSpPr>
              <p:cNvPr id="8284" name="Google Shape;8284;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7"/>
            <p:cNvGrpSpPr/>
            <p:nvPr/>
          </p:nvGrpSpPr>
          <p:grpSpPr>
            <a:xfrm>
              <a:off x="3545329" y="1646528"/>
              <a:ext cx="293746" cy="285811"/>
              <a:chOff x="3730650" y="1982800"/>
              <a:chExt cx="149550" cy="145525"/>
            </a:xfrm>
          </p:grpSpPr>
          <p:sp>
            <p:nvSpPr>
              <p:cNvPr id="8287" name="Google Shape;8287;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67"/>
            <p:cNvGrpSpPr/>
            <p:nvPr/>
          </p:nvGrpSpPr>
          <p:grpSpPr>
            <a:xfrm>
              <a:off x="3348603" y="1415046"/>
              <a:ext cx="294384" cy="284387"/>
              <a:chOff x="3630494" y="1864938"/>
              <a:chExt cx="149875" cy="144800"/>
            </a:xfrm>
          </p:grpSpPr>
          <p:sp>
            <p:nvSpPr>
              <p:cNvPr id="8290" name="Google Shape;8290;p6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2" name="Google Shape;8292;p67"/>
          <p:cNvGrpSpPr/>
          <p:nvPr/>
        </p:nvGrpSpPr>
        <p:grpSpPr>
          <a:xfrm>
            <a:off x="2268517" y="3493832"/>
            <a:ext cx="1324924" cy="678083"/>
            <a:chOff x="2413923" y="3711366"/>
            <a:chExt cx="1374117" cy="703260"/>
          </a:xfrm>
        </p:grpSpPr>
        <p:grpSp>
          <p:nvGrpSpPr>
            <p:cNvPr id="8293" name="Google Shape;8293;p67"/>
            <p:cNvGrpSpPr/>
            <p:nvPr/>
          </p:nvGrpSpPr>
          <p:grpSpPr>
            <a:xfrm>
              <a:off x="2413923" y="3711366"/>
              <a:ext cx="1374117" cy="703260"/>
              <a:chOff x="2413923" y="3711366"/>
              <a:chExt cx="1374117" cy="703260"/>
            </a:xfrm>
          </p:grpSpPr>
          <p:sp>
            <p:nvSpPr>
              <p:cNvPr id="8294" name="Google Shape;8294;p6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5" name="Google Shape;8295;p67"/>
              <p:cNvGrpSpPr/>
              <p:nvPr/>
            </p:nvGrpSpPr>
            <p:grpSpPr>
              <a:xfrm>
                <a:off x="2600284" y="3808654"/>
                <a:ext cx="234506" cy="138009"/>
                <a:chOff x="2600284" y="3808654"/>
                <a:chExt cx="234506" cy="138009"/>
              </a:xfrm>
            </p:grpSpPr>
            <p:sp>
              <p:nvSpPr>
                <p:cNvPr id="8296" name="Google Shape;8296;p6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7" name="Google Shape;8297;p6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298" name="Google Shape;8298;p67"/>
              <p:cNvGrpSpPr/>
              <p:nvPr/>
            </p:nvGrpSpPr>
            <p:grpSpPr>
              <a:xfrm>
                <a:off x="3359659" y="3805664"/>
                <a:ext cx="232294" cy="141000"/>
                <a:chOff x="3359659" y="3805664"/>
                <a:chExt cx="232294" cy="141000"/>
              </a:xfrm>
            </p:grpSpPr>
            <p:sp>
              <p:nvSpPr>
                <p:cNvPr id="8299" name="Google Shape;8299;p6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0" name="Google Shape;8300;p6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01" name="Google Shape;8301;p67"/>
              <p:cNvGrpSpPr/>
              <p:nvPr/>
            </p:nvGrpSpPr>
            <p:grpSpPr>
              <a:xfrm>
                <a:off x="3067316" y="3711366"/>
                <a:ext cx="66900" cy="166809"/>
                <a:chOff x="3067316" y="3711366"/>
                <a:chExt cx="66900" cy="166809"/>
              </a:xfrm>
            </p:grpSpPr>
            <p:sp>
              <p:nvSpPr>
                <p:cNvPr id="8302" name="Google Shape;8302;p6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3" name="Google Shape;8303;p6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04" name="Google Shape;8304;p67"/>
              <p:cNvGrpSpPr/>
              <p:nvPr/>
            </p:nvGrpSpPr>
            <p:grpSpPr>
              <a:xfrm>
                <a:off x="2413923" y="4058666"/>
                <a:ext cx="224119" cy="66900"/>
                <a:chOff x="2413923" y="4058666"/>
                <a:chExt cx="224119" cy="66900"/>
              </a:xfrm>
            </p:grpSpPr>
            <p:sp>
              <p:nvSpPr>
                <p:cNvPr id="8305" name="Google Shape;8305;p6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6" name="Google Shape;8306;p6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07" name="Google Shape;8307;p67"/>
              <p:cNvGrpSpPr/>
              <p:nvPr/>
            </p:nvGrpSpPr>
            <p:grpSpPr>
              <a:xfrm>
                <a:off x="3564643" y="4058666"/>
                <a:ext cx="223397" cy="66900"/>
                <a:chOff x="3564643" y="4058666"/>
                <a:chExt cx="223397" cy="66900"/>
              </a:xfrm>
            </p:grpSpPr>
            <p:sp>
              <p:nvSpPr>
                <p:cNvPr id="8308" name="Google Shape;8308;p6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9" name="Google Shape;8309;p6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10" name="Google Shape;8310;p67"/>
            <p:cNvGrpSpPr/>
            <p:nvPr/>
          </p:nvGrpSpPr>
          <p:grpSpPr>
            <a:xfrm>
              <a:off x="2633353" y="3965763"/>
              <a:ext cx="933975" cy="445687"/>
              <a:chOff x="2633353" y="3965763"/>
              <a:chExt cx="933975" cy="445687"/>
            </a:xfrm>
          </p:grpSpPr>
          <p:sp>
            <p:nvSpPr>
              <p:cNvPr id="8311" name="Google Shape;8311;p6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3" name="Google Shape;8313;p67"/>
          <p:cNvGrpSpPr/>
          <p:nvPr/>
        </p:nvGrpSpPr>
        <p:grpSpPr>
          <a:xfrm>
            <a:off x="6392789" y="1044380"/>
            <a:ext cx="1131087" cy="587383"/>
            <a:chOff x="238125" y="999450"/>
            <a:chExt cx="7140700" cy="3708225"/>
          </a:xfrm>
        </p:grpSpPr>
        <p:sp>
          <p:nvSpPr>
            <p:cNvPr id="8314" name="Google Shape;8314;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67"/>
          <p:cNvGrpSpPr/>
          <p:nvPr/>
        </p:nvGrpSpPr>
        <p:grpSpPr>
          <a:xfrm>
            <a:off x="3744240" y="3493874"/>
            <a:ext cx="1375854" cy="678131"/>
            <a:chOff x="3913765" y="3641905"/>
            <a:chExt cx="1522805" cy="750560"/>
          </a:xfrm>
        </p:grpSpPr>
        <p:grpSp>
          <p:nvGrpSpPr>
            <p:cNvPr id="8324" name="Google Shape;8324;p67"/>
            <p:cNvGrpSpPr/>
            <p:nvPr/>
          </p:nvGrpSpPr>
          <p:grpSpPr>
            <a:xfrm>
              <a:off x="3913765" y="3997002"/>
              <a:ext cx="1522805" cy="395463"/>
              <a:chOff x="3913765" y="3997002"/>
              <a:chExt cx="1522805" cy="395463"/>
            </a:xfrm>
          </p:grpSpPr>
          <p:grpSp>
            <p:nvGrpSpPr>
              <p:cNvPr id="8325" name="Google Shape;8325;p67"/>
              <p:cNvGrpSpPr/>
              <p:nvPr/>
            </p:nvGrpSpPr>
            <p:grpSpPr>
              <a:xfrm>
                <a:off x="3913765" y="4138659"/>
                <a:ext cx="507602" cy="253806"/>
                <a:chOff x="3913765" y="4138659"/>
                <a:chExt cx="507602" cy="253806"/>
              </a:xfrm>
            </p:grpSpPr>
            <p:sp>
              <p:nvSpPr>
                <p:cNvPr id="8326" name="Google Shape;8326;p6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328" name="Google Shape;8328;p67"/>
              <p:cNvGrpSpPr/>
              <p:nvPr/>
            </p:nvGrpSpPr>
            <p:grpSpPr>
              <a:xfrm>
                <a:off x="4421361" y="3997002"/>
                <a:ext cx="507618" cy="395463"/>
                <a:chOff x="4421361" y="3997002"/>
                <a:chExt cx="507618" cy="395463"/>
              </a:xfrm>
            </p:grpSpPr>
            <p:sp>
              <p:nvSpPr>
                <p:cNvPr id="8329" name="Google Shape;8329;p6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67"/>
              <p:cNvGrpSpPr/>
              <p:nvPr/>
            </p:nvGrpSpPr>
            <p:grpSpPr>
              <a:xfrm>
                <a:off x="4928973" y="4189418"/>
                <a:ext cx="507596" cy="203047"/>
                <a:chOff x="4928973" y="4189418"/>
                <a:chExt cx="507596" cy="203047"/>
              </a:xfrm>
            </p:grpSpPr>
            <p:sp>
              <p:nvSpPr>
                <p:cNvPr id="8332" name="Google Shape;8332;p6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4" name="Google Shape;8334;p67"/>
            <p:cNvGrpSpPr/>
            <p:nvPr/>
          </p:nvGrpSpPr>
          <p:grpSpPr>
            <a:xfrm>
              <a:off x="4482186" y="3641905"/>
              <a:ext cx="397605" cy="349784"/>
              <a:chOff x="2906375" y="1159725"/>
              <a:chExt cx="1860575" cy="1636800"/>
            </a:xfrm>
          </p:grpSpPr>
          <p:sp>
            <p:nvSpPr>
              <p:cNvPr id="8335" name="Google Shape;8335;p6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9" name="Google Shape;8339;p67"/>
          <p:cNvGrpSpPr/>
          <p:nvPr/>
        </p:nvGrpSpPr>
        <p:grpSpPr>
          <a:xfrm>
            <a:off x="6528949" y="1853801"/>
            <a:ext cx="940737" cy="721067"/>
            <a:chOff x="6599718" y="2068734"/>
            <a:chExt cx="940737" cy="721067"/>
          </a:xfrm>
        </p:grpSpPr>
        <p:sp>
          <p:nvSpPr>
            <p:cNvPr id="8340" name="Google Shape;8340;p6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6" name="Google Shape;8346;p67"/>
            <p:cNvGrpSpPr/>
            <p:nvPr/>
          </p:nvGrpSpPr>
          <p:grpSpPr>
            <a:xfrm>
              <a:off x="6836957" y="2068734"/>
              <a:ext cx="461892" cy="721067"/>
              <a:chOff x="6836957" y="2068734"/>
              <a:chExt cx="461892" cy="721067"/>
            </a:xfrm>
          </p:grpSpPr>
          <p:sp>
            <p:nvSpPr>
              <p:cNvPr id="8347" name="Google Shape;8347;p6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3" name="Google Shape;8353;p67"/>
              <p:cNvGrpSpPr/>
              <p:nvPr/>
            </p:nvGrpSpPr>
            <p:grpSpPr>
              <a:xfrm>
                <a:off x="6836957" y="2068734"/>
                <a:ext cx="461892" cy="721067"/>
                <a:chOff x="6836957" y="2068734"/>
                <a:chExt cx="461892" cy="721067"/>
              </a:xfrm>
            </p:grpSpPr>
            <p:sp>
              <p:nvSpPr>
                <p:cNvPr id="8354" name="Google Shape;8354;p6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61" name="Google Shape;8361;p67"/>
          <p:cNvGrpSpPr/>
          <p:nvPr/>
        </p:nvGrpSpPr>
        <p:grpSpPr>
          <a:xfrm>
            <a:off x="2412267" y="1858147"/>
            <a:ext cx="712577" cy="712374"/>
            <a:chOff x="2559249" y="2069323"/>
            <a:chExt cx="685566" cy="685634"/>
          </a:xfrm>
        </p:grpSpPr>
        <p:sp>
          <p:nvSpPr>
            <p:cNvPr id="8362" name="Google Shape;8362;p6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67"/>
          <p:cNvGrpSpPr/>
          <p:nvPr/>
        </p:nvGrpSpPr>
        <p:grpSpPr>
          <a:xfrm>
            <a:off x="7594705" y="970936"/>
            <a:ext cx="845645" cy="711911"/>
            <a:chOff x="951975" y="315800"/>
            <a:chExt cx="5860325" cy="4933550"/>
          </a:xfrm>
        </p:grpSpPr>
        <p:sp>
          <p:nvSpPr>
            <p:cNvPr id="8376" name="Google Shape;8376;p6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67"/>
          <p:cNvGrpSpPr/>
          <p:nvPr/>
        </p:nvGrpSpPr>
        <p:grpSpPr>
          <a:xfrm>
            <a:off x="3691834" y="2707045"/>
            <a:ext cx="1617932" cy="621724"/>
            <a:chOff x="3862800" y="3038525"/>
            <a:chExt cx="1329006" cy="510698"/>
          </a:xfrm>
        </p:grpSpPr>
        <p:sp>
          <p:nvSpPr>
            <p:cNvPr id="8385" name="Google Shape;8385;p6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7" name="Google Shape;8387;p67"/>
            <p:cNvGrpSpPr/>
            <p:nvPr/>
          </p:nvGrpSpPr>
          <p:grpSpPr>
            <a:xfrm>
              <a:off x="3967075" y="3040337"/>
              <a:ext cx="1019927" cy="402126"/>
              <a:chOff x="3967075" y="3040337"/>
              <a:chExt cx="1019927" cy="402126"/>
            </a:xfrm>
          </p:grpSpPr>
          <p:sp>
            <p:nvSpPr>
              <p:cNvPr id="8388" name="Google Shape;8388;p6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7"/>
            <p:cNvGrpSpPr/>
            <p:nvPr/>
          </p:nvGrpSpPr>
          <p:grpSpPr>
            <a:xfrm>
              <a:off x="4186700" y="3040337"/>
              <a:ext cx="390475" cy="183289"/>
              <a:chOff x="4186700" y="3040337"/>
              <a:chExt cx="390475" cy="183289"/>
            </a:xfrm>
          </p:grpSpPr>
          <p:sp>
            <p:nvSpPr>
              <p:cNvPr id="8391" name="Google Shape;8391;p6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7"/>
            <p:cNvGrpSpPr/>
            <p:nvPr/>
          </p:nvGrpSpPr>
          <p:grpSpPr>
            <a:xfrm>
              <a:off x="4073727" y="3040337"/>
              <a:ext cx="697794" cy="296263"/>
              <a:chOff x="4073727" y="3040337"/>
              <a:chExt cx="697794" cy="296263"/>
            </a:xfrm>
          </p:grpSpPr>
          <p:sp>
            <p:nvSpPr>
              <p:cNvPr id="8394" name="Google Shape;8394;p6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7"/>
            <p:cNvGrpSpPr/>
            <p:nvPr/>
          </p:nvGrpSpPr>
          <p:grpSpPr>
            <a:xfrm>
              <a:off x="3862800" y="3038525"/>
              <a:ext cx="1329006" cy="510698"/>
              <a:chOff x="3862800" y="3038525"/>
              <a:chExt cx="1329006" cy="510698"/>
            </a:xfrm>
          </p:grpSpPr>
          <p:sp>
            <p:nvSpPr>
              <p:cNvPr id="8397" name="Google Shape;8397;p6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9" name="Google Shape;8399;p67"/>
          <p:cNvGrpSpPr/>
          <p:nvPr/>
        </p:nvGrpSpPr>
        <p:grpSpPr>
          <a:xfrm>
            <a:off x="700156" y="970936"/>
            <a:ext cx="883205" cy="775176"/>
            <a:chOff x="649648" y="271400"/>
            <a:chExt cx="6215377" cy="5455143"/>
          </a:xfrm>
        </p:grpSpPr>
        <p:sp>
          <p:nvSpPr>
            <p:cNvPr id="8400" name="Google Shape;8400;p6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67"/>
          <p:cNvGrpSpPr/>
          <p:nvPr/>
        </p:nvGrpSpPr>
        <p:grpSpPr>
          <a:xfrm>
            <a:off x="2308457" y="970936"/>
            <a:ext cx="767704" cy="815489"/>
            <a:chOff x="2499700" y="1135950"/>
            <a:chExt cx="732402" cy="777990"/>
          </a:xfrm>
        </p:grpSpPr>
        <p:grpSp>
          <p:nvGrpSpPr>
            <p:cNvPr id="8413" name="Google Shape;8413;p67"/>
            <p:cNvGrpSpPr/>
            <p:nvPr/>
          </p:nvGrpSpPr>
          <p:grpSpPr>
            <a:xfrm>
              <a:off x="2499700" y="1135950"/>
              <a:ext cx="732402" cy="694705"/>
              <a:chOff x="2499700" y="1135950"/>
              <a:chExt cx="732402" cy="694705"/>
            </a:xfrm>
          </p:grpSpPr>
          <p:sp>
            <p:nvSpPr>
              <p:cNvPr id="8414" name="Google Shape;8414;p6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7"/>
            <p:cNvGrpSpPr/>
            <p:nvPr/>
          </p:nvGrpSpPr>
          <p:grpSpPr>
            <a:xfrm>
              <a:off x="2517909" y="1188726"/>
              <a:ext cx="702702" cy="725214"/>
              <a:chOff x="2517909" y="1188726"/>
              <a:chExt cx="702702" cy="725214"/>
            </a:xfrm>
          </p:grpSpPr>
          <p:sp>
            <p:nvSpPr>
              <p:cNvPr id="8442" name="Google Shape;8442;p6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7" name="Google Shape;8447;p67"/>
          <p:cNvGrpSpPr/>
          <p:nvPr/>
        </p:nvGrpSpPr>
        <p:grpSpPr>
          <a:xfrm>
            <a:off x="1654189" y="970936"/>
            <a:ext cx="583439" cy="870229"/>
            <a:chOff x="1716825" y="1121550"/>
            <a:chExt cx="622800" cy="928938"/>
          </a:xfrm>
        </p:grpSpPr>
        <p:grpSp>
          <p:nvGrpSpPr>
            <p:cNvPr id="8448" name="Google Shape;8448;p67"/>
            <p:cNvGrpSpPr/>
            <p:nvPr/>
          </p:nvGrpSpPr>
          <p:grpSpPr>
            <a:xfrm>
              <a:off x="1716825" y="1121550"/>
              <a:ext cx="622800" cy="928938"/>
              <a:chOff x="1716825" y="1121550"/>
              <a:chExt cx="622800" cy="928938"/>
            </a:xfrm>
          </p:grpSpPr>
          <p:cxnSp>
            <p:nvCxnSpPr>
              <p:cNvPr id="8449" name="Google Shape;8449;p6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450" name="Google Shape;8450;p6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67"/>
            <p:cNvGrpSpPr/>
            <p:nvPr/>
          </p:nvGrpSpPr>
          <p:grpSpPr>
            <a:xfrm>
              <a:off x="1768050" y="1172775"/>
              <a:ext cx="520200" cy="832000"/>
              <a:chOff x="1768050" y="1172775"/>
              <a:chExt cx="520200" cy="832000"/>
            </a:xfrm>
          </p:grpSpPr>
          <p:cxnSp>
            <p:nvCxnSpPr>
              <p:cNvPr id="8452" name="Google Shape;8452;p6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453" name="Google Shape;8453;p6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67"/>
            <p:cNvGrpSpPr/>
            <p:nvPr/>
          </p:nvGrpSpPr>
          <p:grpSpPr>
            <a:xfrm>
              <a:off x="1820100" y="1225475"/>
              <a:ext cx="416400" cy="729575"/>
              <a:chOff x="1820100" y="1225475"/>
              <a:chExt cx="416400" cy="729575"/>
            </a:xfrm>
          </p:grpSpPr>
          <p:cxnSp>
            <p:nvCxnSpPr>
              <p:cNvPr id="8455" name="Google Shape;8455;p6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456" name="Google Shape;8456;p6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67"/>
            <p:cNvGrpSpPr/>
            <p:nvPr/>
          </p:nvGrpSpPr>
          <p:grpSpPr>
            <a:xfrm>
              <a:off x="1874250" y="1278825"/>
              <a:ext cx="308100" cy="605275"/>
              <a:chOff x="1874250" y="1278825"/>
              <a:chExt cx="308100" cy="605275"/>
            </a:xfrm>
          </p:grpSpPr>
          <p:cxnSp>
            <p:nvCxnSpPr>
              <p:cNvPr id="8458" name="Google Shape;8458;p6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459" name="Google Shape;8459;p6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0" name="Google Shape;8460;p6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67"/>
          <p:cNvGrpSpPr/>
          <p:nvPr/>
        </p:nvGrpSpPr>
        <p:grpSpPr>
          <a:xfrm>
            <a:off x="1574012" y="1857258"/>
            <a:ext cx="739072" cy="714152"/>
            <a:chOff x="4334725" y="1355875"/>
            <a:chExt cx="3106650" cy="3001900"/>
          </a:xfrm>
        </p:grpSpPr>
        <p:grpSp>
          <p:nvGrpSpPr>
            <p:cNvPr id="8462" name="Google Shape;8462;p67"/>
            <p:cNvGrpSpPr/>
            <p:nvPr/>
          </p:nvGrpSpPr>
          <p:grpSpPr>
            <a:xfrm>
              <a:off x="4516050" y="1724875"/>
              <a:ext cx="2693725" cy="2632900"/>
              <a:chOff x="4516050" y="1724875"/>
              <a:chExt cx="2693725" cy="2632900"/>
            </a:xfrm>
          </p:grpSpPr>
          <p:sp>
            <p:nvSpPr>
              <p:cNvPr id="8463" name="Google Shape;8463;p6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7"/>
            <p:cNvGrpSpPr/>
            <p:nvPr/>
          </p:nvGrpSpPr>
          <p:grpSpPr>
            <a:xfrm>
              <a:off x="4334725" y="1355875"/>
              <a:ext cx="3106650" cy="2709650"/>
              <a:chOff x="4334725" y="1355875"/>
              <a:chExt cx="3106650" cy="2709650"/>
            </a:xfrm>
          </p:grpSpPr>
          <p:sp>
            <p:nvSpPr>
              <p:cNvPr id="8467" name="Google Shape;8467;p6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0" name="Google Shape;8470;p67"/>
          <p:cNvGrpSpPr/>
          <p:nvPr/>
        </p:nvGrpSpPr>
        <p:grpSpPr>
          <a:xfrm>
            <a:off x="7690961" y="3488029"/>
            <a:ext cx="312074" cy="684173"/>
            <a:chOff x="7645573" y="3754300"/>
            <a:chExt cx="293855" cy="644170"/>
          </a:xfrm>
        </p:grpSpPr>
        <p:sp>
          <p:nvSpPr>
            <p:cNvPr id="8471" name="Google Shape;8471;p6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7"/>
          <p:cNvGrpSpPr/>
          <p:nvPr/>
        </p:nvGrpSpPr>
        <p:grpSpPr>
          <a:xfrm>
            <a:off x="5612949" y="970936"/>
            <a:ext cx="709011" cy="739359"/>
            <a:chOff x="5830645" y="1256617"/>
            <a:chExt cx="530340" cy="553040"/>
          </a:xfrm>
        </p:grpSpPr>
        <p:grpSp>
          <p:nvGrpSpPr>
            <p:cNvPr id="8474" name="Google Shape;8474;p67"/>
            <p:cNvGrpSpPr/>
            <p:nvPr/>
          </p:nvGrpSpPr>
          <p:grpSpPr>
            <a:xfrm>
              <a:off x="5830645" y="1256617"/>
              <a:ext cx="259743" cy="269909"/>
              <a:chOff x="5830645" y="1256617"/>
              <a:chExt cx="259743" cy="269909"/>
            </a:xfrm>
          </p:grpSpPr>
          <p:sp>
            <p:nvSpPr>
              <p:cNvPr id="8475" name="Google Shape;8475;p6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67"/>
            <p:cNvGrpSpPr/>
            <p:nvPr/>
          </p:nvGrpSpPr>
          <p:grpSpPr>
            <a:xfrm>
              <a:off x="6101293" y="1256617"/>
              <a:ext cx="259692" cy="269909"/>
              <a:chOff x="6101293" y="1256617"/>
              <a:chExt cx="259692" cy="269909"/>
            </a:xfrm>
          </p:grpSpPr>
          <p:sp>
            <p:nvSpPr>
              <p:cNvPr id="8478" name="Google Shape;8478;p6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67"/>
            <p:cNvGrpSpPr/>
            <p:nvPr/>
          </p:nvGrpSpPr>
          <p:grpSpPr>
            <a:xfrm>
              <a:off x="5830645" y="1539749"/>
              <a:ext cx="259692" cy="269909"/>
              <a:chOff x="5830645" y="1539749"/>
              <a:chExt cx="259692" cy="269909"/>
            </a:xfrm>
          </p:grpSpPr>
          <p:sp>
            <p:nvSpPr>
              <p:cNvPr id="8481" name="Google Shape;8481;p6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67"/>
            <p:cNvGrpSpPr/>
            <p:nvPr/>
          </p:nvGrpSpPr>
          <p:grpSpPr>
            <a:xfrm>
              <a:off x="6101293" y="1539749"/>
              <a:ext cx="259692" cy="269909"/>
              <a:chOff x="6101293" y="1539749"/>
              <a:chExt cx="259692" cy="269909"/>
            </a:xfrm>
          </p:grpSpPr>
          <p:sp>
            <p:nvSpPr>
              <p:cNvPr id="8484" name="Google Shape;8484;p6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6" name="Google Shape;8486;p6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67"/>
          <p:cNvGrpSpPr/>
          <p:nvPr/>
        </p:nvGrpSpPr>
        <p:grpSpPr>
          <a:xfrm>
            <a:off x="714444" y="2707052"/>
            <a:ext cx="1452955" cy="621360"/>
            <a:chOff x="732422" y="2990152"/>
            <a:chExt cx="1337773" cy="572102"/>
          </a:xfrm>
        </p:grpSpPr>
        <p:sp>
          <p:nvSpPr>
            <p:cNvPr id="8488" name="Google Shape;8488;p6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20" name="Google Shape;420;p4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5</a:t>
            </a:fld>
            <a:endParaRPr/>
          </a:p>
        </p:txBody>
      </p:sp>
      <p:sp>
        <p:nvSpPr>
          <p:cNvPr id="3" name="標題 2">
            <a:extLst>
              <a:ext uri="{FF2B5EF4-FFF2-40B4-BE49-F238E27FC236}">
                <a16:creationId xmlns:a16="http://schemas.microsoft.com/office/drawing/2014/main" id="{E7DEA1E4-359D-E057-D82B-60C348D26E3B}"/>
              </a:ext>
            </a:extLst>
          </p:cNvPr>
          <p:cNvSpPr>
            <a:spLocks noGrp="1"/>
          </p:cNvSpPr>
          <p:nvPr>
            <p:ph type="title"/>
          </p:nvPr>
        </p:nvSpPr>
        <p:spPr/>
        <p:txBody>
          <a:bodyPr/>
          <a:lstStyle/>
          <a:p>
            <a:pPr marL="0" lvl="0" indent="0" rtl="0">
              <a:spcBef>
                <a:spcPts val="0"/>
              </a:spcBef>
              <a:spcAft>
                <a:spcPts val="0"/>
              </a:spcAft>
            </a:pPr>
            <a:r>
              <a:rPr lang="en-US" dirty="0"/>
              <a:t>Non-targeted &amp; Targeted Attack</a:t>
            </a:r>
          </a:p>
        </p:txBody>
      </p:sp>
      <p:pic>
        <p:nvPicPr>
          <p:cNvPr id="1028" name="Picture 4">
            <a:extLst>
              <a:ext uri="{FF2B5EF4-FFF2-40B4-BE49-F238E27FC236}">
                <a16:creationId xmlns:a16="http://schemas.microsoft.com/office/drawing/2014/main" id="{3276DBED-3E9E-A2C3-82DB-09A347D7ED35}"/>
              </a:ext>
            </a:extLst>
          </p:cNvPr>
          <p:cNvPicPr>
            <a:picLocks noChangeArrowheads="1"/>
          </p:cNvPicPr>
          <p:nvPr/>
        </p:nvPicPr>
        <p:blipFill rotWithShape="1">
          <a:blip r:embed="rId3">
            <a:extLst>
              <a:ext uri="{28A0092B-C50C-407E-A947-70E740481C1C}">
                <a14:useLocalDpi xmlns:a14="http://schemas.microsoft.com/office/drawing/2010/main" val="0"/>
              </a:ext>
            </a:extLst>
          </a:blip>
          <a:srcRect l="11335" t="12061" r="70090" b="40963"/>
          <a:stretch/>
        </p:blipFill>
        <p:spPr bwMode="auto">
          <a:xfrm>
            <a:off x="957198" y="1657350"/>
            <a:ext cx="18288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76FAF745-A1DC-75D7-D81E-02A29986803D}"/>
              </a:ext>
            </a:extLst>
          </p:cNvPr>
          <p:cNvPicPr>
            <a:picLocks noChangeArrowheads="1"/>
          </p:cNvPicPr>
          <p:nvPr/>
        </p:nvPicPr>
        <p:blipFill rotWithShape="1">
          <a:blip r:embed="rId3">
            <a:extLst>
              <a:ext uri="{28A0092B-C50C-407E-A947-70E740481C1C}">
                <a14:useLocalDpi xmlns:a14="http://schemas.microsoft.com/office/drawing/2010/main" val="0"/>
              </a:ext>
            </a:extLst>
          </a:blip>
          <a:srcRect l="69807" t="12062" r="11618" b="40962"/>
          <a:stretch/>
        </p:blipFill>
        <p:spPr bwMode="auto">
          <a:xfrm>
            <a:off x="6209670" y="1656527"/>
            <a:ext cx="18288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64FA89A-ACE1-9962-A7BF-CF3ED434824A}"/>
              </a:ext>
            </a:extLst>
          </p:cNvPr>
          <p:cNvPicPr>
            <a:picLocks noChangeArrowheads="1"/>
          </p:cNvPicPr>
          <p:nvPr/>
        </p:nvPicPr>
        <p:blipFill rotWithShape="1">
          <a:blip r:embed="rId3">
            <a:extLst>
              <a:ext uri="{28A0092B-C50C-407E-A947-70E740481C1C}">
                <a14:useLocalDpi xmlns:a14="http://schemas.microsoft.com/office/drawing/2010/main" val="0"/>
              </a:ext>
            </a:extLst>
          </a:blip>
          <a:srcRect l="43942" t="12062" r="37483" b="40962"/>
          <a:stretch/>
        </p:blipFill>
        <p:spPr bwMode="auto">
          <a:xfrm>
            <a:off x="3652459" y="1657350"/>
            <a:ext cx="1828800" cy="1828800"/>
          </a:xfrm>
          <a:prstGeom prst="rect">
            <a:avLst/>
          </a:prstGeom>
          <a:noFill/>
          <a:extLst>
            <a:ext uri="{909E8E84-426E-40DD-AFC4-6F175D3DCCD1}">
              <a14:hiddenFill xmlns:a14="http://schemas.microsoft.com/office/drawing/2010/main">
                <a:solidFill>
                  <a:srgbClr val="FFFFFF"/>
                </a:solidFill>
              </a14:hiddenFill>
            </a:ext>
          </a:extLst>
        </p:spPr>
      </p:pic>
      <p:sp>
        <p:nvSpPr>
          <p:cNvPr id="7" name="文字方塊 6">
            <a:extLst>
              <a:ext uri="{FF2B5EF4-FFF2-40B4-BE49-F238E27FC236}">
                <a16:creationId xmlns:a16="http://schemas.microsoft.com/office/drawing/2014/main" id="{3FE1FAB4-A05F-E141-1A7D-38CDAB0A247A}"/>
              </a:ext>
            </a:extLst>
          </p:cNvPr>
          <p:cNvSpPr txBox="1"/>
          <p:nvPr/>
        </p:nvSpPr>
        <p:spPr>
          <a:xfrm>
            <a:off x="2937164" y="2140863"/>
            <a:ext cx="559769" cy="861774"/>
          </a:xfrm>
          <a:prstGeom prst="rect">
            <a:avLst/>
          </a:prstGeom>
          <a:noFill/>
        </p:spPr>
        <p:txBody>
          <a:bodyPr wrap="none" rtlCol="0">
            <a:spAutoFit/>
          </a:bodyPr>
          <a:lstStyle/>
          <a:p>
            <a:pPr algn="ctr"/>
            <a:r>
              <a:rPr lang="en-US" sz="5000" dirty="0"/>
              <a:t>+</a:t>
            </a:r>
          </a:p>
        </p:txBody>
      </p:sp>
      <p:sp>
        <p:nvSpPr>
          <p:cNvPr id="8" name="文字方塊 7">
            <a:extLst>
              <a:ext uri="{FF2B5EF4-FFF2-40B4-BE49-F238E27FC236}">
                <a16:creationId xmlns:a16="http://schemas.microsoft.com/office/drawing/2014/main" id="{A124DE1C-83BE-565F-F515-6D82D2ABCF1C}"/>
              </a:ext>
            </a:extLst>
          </p:cNvPr>
          <p:cNvSpPr txBox="1"/>
          <p:nvPr/>
        </p:nvSpPr>
        <p:spPr>
          <a:xfrm>
            <a:off x="5565580" y="2140040"/>
            <a:ext cx="559769" cy="861774"/>
          </a:xfrm>
          <a:prstGeom prst="rect">
            <a:avLst/>
          </a:prstGeom>
          <a:noFill/>
        </p:spPr>
        <p:txBody>
          <a:bodyPr wrap="none" rtlCol="0">
            <a:spAutoFit/>
          </a:bodyPr>
          <a:lstStyle/>
          <a:p>
            <a:pPr algn="ctr"/>
            <a:r>
              <a:rPr lang="en-US" sz="5000" dirty="0"/>
              <a:t>=</a:t>
            </a:r>
          </a:p>
        </p:txBody>
      </p:sp>
      <p:sp>
        <p:nvSpPr>
          <p:cNvPr id="9" name="文字方塊 8">
            <a:extLst>
              <a:ext uri="{FF2B5EF4-FFF2-40B4-BE49-F238E27FC236}">
                <a16:creationId xmlns:a16="http://schemas.microsoft.com/office/drawing/2014/main" id="{F95C2BB5-CE9B-EDC9-7A82-DC80A7CE605F}"/>
              </a:ext>
            </a:extLst>
          </p:cNvPr>
          <p:cNvSpPr txBox="1"/>
          <p:nvPr/>
        </p:nvSpPr>
        <p:spPr>
          <a:xfrm>
            <a:off x="996611" y="3485327"/>
            <a:ext cx="1760418" cy="830997"/>
          </a:xfrm>
          <a:prstGeom prst="rect">
            <a:avLst/>
          </a:prstGeom>
          <a:noFill/>
        </p:spPr>
        <p:txBody>
          <a:bodyPr wrap="none" rtlCol="0">
            <a:spAutoFit/>
          </a:bodyPr>
          <a:lstStyle/>
          <a:p>
            <a:pPr algn="ctr"/>
            <a:r>
              <a:rPr lang="en-US" altLang="zh-TW" sz="2400" dirty="0"/>
              <a:t>Pandas</a:t>
            </a:r>
          </a:p>
          <a:p>
            <a:pPr algn="ctr"/>
            <a:r>
              <a:rPr lang="en-US" sz="2400" dirty="0"/>
              <a:t>Conf</a:t>
            </a:r>
            <a:r>
              <a:rPr lang="zh-TW" altLang="en-US" sz="2400" dirty="0"/>
              <a:t>：</a:t>
            </a:r>
            <a:r>
              <a:rPr lang="en-US" altLang="zh-TW" sz="2400" dirty="0"/>
              <a:t>57%</a:t>
            </a:r>
            <a:endParaRPr lang="en-US" sz="2400" dirty="0"/>
          </a:p>
        </p:txBody>
      </p:sp>
      <p:sp>
        <p:nvSpPr>
          <p:cNvPr id="10" name="文字方塊 9">
            <a:extLst>
              <a:ext uri="{FF2B5EF4-FFF2-40B4-BE49-F238E27FC236}">
                <a16:creationId xmlns:a16="http://schemas.microsoft.com/office/drawing/2014/main" id="{F9B31E0E-46AB-851E-05BB-22CC35CA0DCA}"/>
              </a:ext>
            </a:extLst>
          </p:cNvPr>
          <p:cNvSpPr txBox="1"/>
          <p:nvPr/>
        </p:nvSpPr>
        <p:spPr>
          <a:xfrm>
            <a:off x="4080187" y="3485327"/>
            <a:ext cx="973344" cy="461665"/>
          </a:xfrm>
          <a:prstGeom prst="rect">
            <a:avLst/>
          </a:prstGeom>
          <a:noFill/>
        </p:spPr>
        <p:txBody>
          <a:bodyPr wrap="none" rtlCol="0">
            <a:spAutoFit/>
          </a:bodyPr>
          <a:lstStyle/>
          <a:p>
            <a:pPr algn="ctr"/>
            <a:r>
              <a:rPr lang="en-US" altLang="zh-TW" sz="2400" dirty="0"/>
              <a:t>Noise</a:t>
            </a:r>
            <a:endParaRPr lang="en-US" sz="2400" dirty="0"/>
          </a:p>
        </p:txBody>
      </p:sp>
      <p:sp>
        <p:nvSpPr>
          <p:cNvPr id="11" name="文字方塊 10">
            <a:extLst>
              <a:ext uri="{FF2B5EF4-FFF2-40B4-BE49-F238E27FC236}">
                <a16:creationId xmlns:a16="http://schemas.microsoft.com/office/drawing/2014/main" id="{D4C4E3BE-F64D-1DB7-BE23-55985C5F3D68}"/>
              </a:ext>
            </a:extLst>
          </p:cNvPr>
          <p:cNvSpPr txBox="1"/>
          <p:nvPr/>
        </p:nvSpPr>
        <p:spPr>
          <a:xfrm>
            <a:off x="6945976" y="3485327"/>
            <a:ext cx="356187" cy="461665"/>
          </a:xfrm>
          <a:prstGeom prst="rect">
            <a:avLst/>
          </a:prstGeom>
          <a:noFill/>
        </p:spPr>
        <p:txBody>
          <a:bodyPr wrap="none" rtlCol="0">
            <a:spAutoFit/>
          </a:bodyPr>
          <a:lstStyle/>
          <a:p>
            <a:pPr algn="ctr"/>
            <a:r>
              <a:rPr lang="en-US" altLang="zh-TW" sz="2400" dirty="0"/>
              <a:t>?</a:t>
            </a:r>
            <a:endParaRPr lang="en-US" sz="2400" dirty="0"/>
          </a:p>
        </p:txBody>
      </p:sp>
    </p:spTree>
    <p:extLst>
      <p:ext uri="{BB962C8B-B14F-4D97-AF65-F5344CB8AC3E}">
        <p14:creationId xmlns:p14="http://schemas.microsoft.com/office/powerpoint/2010/main" val="9416677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Shape 8497"/>
        <p:cNvGrpSpPr/>
        <p:nvPr/>
      </p:nvGrpSpPr>
      <p:grpSpPr>
        <a:xfrm>
          <a:off x="0" y="0"/>
          <a:ext cx="0" cy="0"/>
          <a:chOff x="0" y="0"/>
          <a:chExt cx="0" cy="0"/>
        </a:xfrm>
      </p:grpSpPr>
      <p:grpSp>
        <p:nvGrpSpPr>
          <p:cNvPr id="8498" name="Google Shape;8498;p68"/>
          <p:cNvGrpSpPr/>
          <p:nvPr/>
        </p:nvGrpSpPr>
        <p:grpSpPr>
          <a:xfrm>
            <a:off x="708579" y="965872"/>
            <a:ext cx="1636117" cy="1526144"/>
            <a:chOff x="729238" y="1179665"/>
            <a:chExt cx="1636117" cy="1526144"/>
          </a:xfrm>
        </p:grpSpPr>
        <p:grpSp>
          <p:nvGrpSpPr>
            <p:cNvPr id="8499" name="Google Shape;8499;p68"/>
            <p:cNvGrpSpPr/>
            <p:nvPr/>
          </p:nvGrpSpPr>
          <p:grpSpPr>
            <a:xfrm>
              <a:off x="729238" y="1179665"/>
              <a:ext cx="80700" cy="1526144"/>
              <a:chOff x="729238" y="1179665"/>
              <a:chExt cx="80700" cy="1526144"/>
            </a:xfrm>
          </p:grpSpPr>
          <p:sp>
            <p:nvSpPr>
              <p:cNvPr id="8500" name="Google Shape;8500;p6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68"/>
            <p:cNvGrpSpPr/>
            <p:nvPr/>
          </p:nvGrpSpPr>
          <p:grpSpPr>
            <a:xfrm>
              <a:off x="903098" y="1179665"/>
              <a:ext cx="80700" cy="1526144"/>
              <a:chOff x="903098" y="1179665"/>
              <a:chExt cx="80700" cy="1526144"/>
            </a:xfrm>
          </p:grpSpPr>
          <p:sp>
            <p:nvSpPr>
              <p:cNvPr id="8511" name="Google Shape;8511;p6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68"/>
            <p:cNvGrpSpPr/>
            <p:nvPr/>
          </p:nvGrpSpPr>
          <p:grpSpPr>
            <a:xfrm>
              <a:off x="1076958" y="1179665"/>
              <a:ext cx="80700" cy="1526144"/>
              <a:chOff x="1076958" y="1179665"/>
              <a:chExt cx="80700" cy="1526144"/>
            </a:xfrm>
          </p:grpSpPr>
          <p:sp>
            <p:nvSpPr>
              <p:cNvPr id="8522" name="Google Shape;8522;p6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68"/>
            <p:cNvGrpSpPr/>
            <p:nvPr/>
          </p:nvGrpSpPr>
          <p:grpSpPr>
            <a:xfrm>
              <a:off x="1247707" y="1179665"/>
              <a:ext cx="80700" cy="1526144"/>
              <a:chOff x="1247707" y="1179665"/>
              <a:chExt cx="80700" cy="1526144"/>
            </a:xfrm>
          </p:grpSpPr>
          <p:sp>
            <p:nvSpPr>
              <p:cNvPr id="8533" name="Google Shape;8533;p6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68"/>
            <p:cNvGrpSpPr/>
            <p:nvPr/>
          </p:nvGrpSpPr>
          <p:grpSpPr>
            <a:xfrm>
              <a:off x="1421567" y="1179665"/>
              <a:ext cx="80700" cy="1526144"/>
              <a:chOff x="1421567" y="1179665"/>
              <a:chExt cx="80700" cy="1526144"/>
            </a:xfrm>
          </p:grpSpPr>
          <p:sp>
            <p:nvSpPr>
              <p:cNvPr id="8544" name="Google Shape;8544;p6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8"/>
            <p:cNvGrpSpPr/>
            <p:nvPr/>
          </p:nvGrpSpPr>
          <p:grpSpPr>
            <a:xfrm>
              <a:off x="1592327" y="1179665"/>
              <a:ext cx="80700" cy="1526144"/>
              <a:chOff x="1592327" y="1179665"/>
              <a:chExt cx="80700" cy="1526144"/>
            </a:xfrm>
          </p:grpSpPr>
          <p:sp>
            <p:nvSpPr>
              <p:cNvPr id="8555" name="Google Shape;8555;p6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8"/>
            <p:cNvGrpSpPr/>
            <p:nvPr/>
          </p:nvGrpSpPr>
          <p:grpSpPr>
            <a:xfrm>
              <a:off x="1766187" y="1179665"/>
              <a:ext cx="80700" cy="1526144"/>
              <a:chOff x="1766187" y="1179665"/>
              <a:chExt cx="80700" cy="1526144"/>
            </a:xfrm>
          </p:grpSpPr>
          <p:sp>
            <p:nvSpPr>
              <p:cNvPr id="8566" name="Google Shape;8566;p6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68"/>
            <p:cNvGrpSpPr/>
            <p:nvPr/>
          </p:nvGrpSpPr>
          <p:grpSpPr>
            <a:xfrm>
              <a:off x="1936935" y="1179665"/>
              <a:ext cx="80700" cy="1526144"/>
              <a:chOff x="1936935" y="1179665"/>
              <a:chExt cx="80700" cy="1526144"/>
            </a:xfrm>
          </p:grpSpPr>
          <p:sp>
            <p:nvSpPr>
              <p:cNvPr id="8577" name="Google Shape;8577;p6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68"/>
            <p:cNvGrpSpPr/>
            <p:nvPr/>
          </p:nvGrpSpPr>
          <p:grpSpPr>
            <a:xfrm>
              <a:off x="2110795" y="1179665"/>
              <a:ext cx="80700" cy="1526144"/>
              <a:chOff x="2110795" y="1179665"/>
              <a:chExt cx="80700" cy="1526144"/>
            </a:xfrm>
          </p:grpSpPr>
          <p:sp>
            <p:nvSpPr>
              <p:cNvPr id="8588" name="Google Shape;8588;p6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68"/>
            <p:cNvGrpSpPr/>
            <p:nvPr/>
          </p:nvGrpSpPr>
          <p:grpSpPr>
            <a:xfrm>
              <a:off x="2284655" y="1179665"/>
              <a:ext cx="80700" cy="1526144"/>
              <a:chOff x="2284655" y="1179665"/>
              <a:chExt cx="80700" cy="1526144"/>
            </a:xfrm>
          </p:grpSpPr>
          <p:sp>
            <p:nvSpPr>
              <p:cNvPr id="8599" name="Google Shape;8599;p6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9" name="Google Shape;8609;p68"/>
          <p:cNvGrpSpPr/>
          <p:nvPr/>
        </p:nvGrpSpPr>
        <p:grpSpPr>
          <a:xfrm>
            <a:off x="2603245" y="985011"/>
            <a:ext cx="1364248" cy="1102133"/>
            <a:chOff x="2623904" y="1198803"/>
            <a:chExt cx="1364248" cy="1102133"/>
          </a:xfrm>
        </p:grpSpPr>
        <p:grpSp>
          <p:nvGrpSpPr>
            <p:cNvPr id="8610" name="Google Shape;8610;p68"/>
            <p:cNvGrpSpPr/>
            <p:nvPr/>
          </p:nvGrpSpPr>
          <p:grpSpPr>
            <a:xfrm>
              <a:off x="2623907" y="1198803"/>
              <a:ext cx="1364245" cy="273000"/>
              <a:chOff x="2623907" y="1198803"/>
              <a:chExt cx="1364245" cy="273000"/>
            </a:xfrm>
          </p:grpSpPr>
          <p:sp>
            <p:nvSpPr>
              <p:cNvPr id="8611" name="Google Shape;8611;p6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68"/>
            <p:cNvGrpSpPr/>
            <p:nvPr/>
          </p:nvGrpSpPr>
          <p:grpSpPr>
            <a:xfrm>
              <a:off x="2623904" y="1476964"/>
              <a:ext cx="1364245" cy="273000"/>
              <a:chOff x="2623904" y="1476964"/>
              <a:chExt cx="1364245" cy="273000"/>
            </a:xfrm>
          </p:grpSpPr>
          <p:sp>
            <p:nvSpPr>
              <p:cNvPr id="8617" name="Google Shape;8617;p6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8"/>
            <p:cNvGrpSpPr/>
            <p:nvPr/>
          </p:nvGrpSpPr>
          <p:grpSpPr>
            <a:xfrm>
              <a:off x="2623907" y="1749775"/>
              <a:ext cx="1364245" cy="273000"/>
              <a:chOff x="2623907" y="1749775"/>
              <a:chExt cx="1364245" cy="273000"/>
            </a:xfrm>
          </p:grpSpPr>
          <p:sp>
            <p:nvSpPr>
              <p:cNvPr id="8623" name="Google Shape;8623;p6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8"/>
            <p:cNvGrpSpPr/>
            <p:nvPr/>
          </p:nvGrpSpPr>
          <p:grpSpPr>
            <a:xfrm>
              <a:off x="2623904" y="2027936"/>
              <a:ext cx="1364245" cy="273000"/>
              <a:chOff x="2623904" y="2027936"/>
              <a:chExt cx="1364245" cy="273000"/>
            </a:xfrm>
          </p:grpSpPr>
          <p:sp>
            <p:nvSpPr>
              <p:cNvPr id="8629" name="Google Shape;8629;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4" name="Google Shape;8634;p68"/>
          <p:cNvGrpSpPr/>
          <p:nvPr/>
        </p:nvGrpSpPr>
        <p:grpSpPr>
          <a:xfrm>
            <a:off x="2592706" y="2444193"/>
            <a:ext cx="1387541" cy="159124"/>
            <a:chOff x="3200660" y="2180272"/>
            <a:chExt cx="2563824" cy="378237"/>
          </a:xfrm>
        </p:grpSpPr>
        <p:sp>
          <p:nvSpPr>
            <p:cNvPr id="8635" name="Google Shape;8635;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3" name="Google Shape;8653;p68"/>
          <p:cNvGrpSpPr/>
          <p:nvPr/>
        </p:nvGrpSpPr>
        <p:grpSpPr>
          <a:xfrm>
            <a:off x="2589231" y="2722018"/>
            <a:ext cx="1390502" cy="159625"/>
            <a:chOff x="3530150" y="2790075"/>
            <a:chExt cx="1962600" cy="225300"/>
          </a:xfrm>
        </p:grpSpPr>
        <p:sp>
          <p:nvSpPr>
            <p:cNvPr id="8654" name="Google Shape;8654;p6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8"/>
          <p:cNvGrpSpPr/>
          <p:nvPr/>
        </p:nvGrpSpPr>
        <p:grpSpPr>
          <a:xfrm>
            <a:off x="2589884" y="3000344"/>
            <a:ext cx="1411629" cy="153761"/>
            <a:chOff x="3558802" y="4011427"/>
            <a:chExt cx="1866000" cy="111300"/>
          </a:xfrm>
        </p:grpSpPr>
        <p:sp>
          <p:nvSpPr>
            <p:cNvPr id="8657" name="Google Shape;8657;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68"/>
          <p:cNvGrpSpPr/>
          <p:nvPr/>
        </p:nvGrpSpPr>
        <p:grpSpPr>
          <a:xfrm>
            <a:off x="2589576" y="2205744"/>
            <a:ext cx="1383503" cy="119749"/>
            <a:chOff x="3465975" y="2270276"/>
            <a:chExt cx="1986364" cy="171929"/>
          </a:xfrm>
        </p:grpSpPr>
        <p:sp>
          <p:nvSpPr>
            <p:cNvPr id="8660" name="Google Shape;8660;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68"/>
          <p:cNvGrpSpPr/>
          <p:nvPr/>
        </p:nvGrpSpPr>
        <p:grpSpPr>
          <a:xfrm>
            <a:off x="2600584" y="3569394"/>
            <a:ext cx="1369531" cy="195460"/>
            <a:chOff x="723300" y="4253549"/>
            <a:chExt cx="2276482" cy="324900"/>
          </a:xfrm>
        </p:grpSpPr>
        <p:sp>
          <p:nvSpPr>
            <p:cNvPr id="8669" name="Google Shape;8669;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68"/>
          <p:cNvGrpSpPr/>
          <p:nvPr/>
        </p:nvGrpSpPr>
        <p:grpSpPr>
          <a:xfrm>
            <a:off x="2590145" y="3270574"/>
            <a:ext cx="1389066" cy="180119"/>
            <a:chOff x="705948" y="3788465"/>
            <a:chExt cx="2308953" cy="299400"/>
          </a:xfrm>
        </p:grpSpPr>
        <p:sp>
          <p:nvSpPr>
            <p:cNvPr id="8675" name="Google Shape;8675;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8"/>
          <p:cNvGrpSpPr/>
          <p:nvPr/>
        </p:nvGrpSpPr>
        <p:grpSpPr>
          <a:xfrm>
            <a:off x="2638082" y="3883554"/>
            <a:ext cx="1304609" cy="294074"/>
            <a:chOff x="2658741" y="4097347"/>
            <a:chExt cx="1304609" cy="294074"/>
          </a:xfrm>
        </p:grpSpPr>
        <p:grpSp>
          <p:nvGrpSpPr>
            <p:cNvPr id="8681" name="Google Shape;8681;p68"/>
            <p:cNvGrpSpPr/>
            <p:nvPr/>
          </p:nvGrpSpPr>
          <p:grpSpPr>
            <a:xfrm>
              <a:off x="2658741" y="4097347"/>
              <a:ext cx="118572" cy="294074"/>
              <a:chOff x="3343310" y="4475555"/>
              <a:chExt cx="127717" cy="316753"/>
            </a:xfrm>
          </p:grpSpPr>
          <p:sp>
            <p:nvSpPr>
              <p:cNvPr id="8682" name="Google Shape;8682;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68"/>
            <p:cNvGrpSpPr/>
            <p:nvPr/>
          </p:nvGrpSpPr>
          <p:grpSpPr>
            <a:xfrm>
              <a:off x="3815519" y="4098388"/>
              <a:ext cx="147831" cy="291991"/>
              <a:chOff x="3527539" y="4476677"/>
              <a:chExt cx="159232" cy="314510"/>
            </a:xfrm>
          </p:grpSpPr>
          <p:sp>
            <p:nvSpPr>
              <p:cNvPr id="8685" name="Google Shape;8685;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68"/>
            <p:cNvGrpSpPr/>
            <p:nvPr/>
          </p:nvGrpSpPr>
          <p:grpSpPr>
            <a:xfrm>
              <a:off x="3511696" y="4098388"/>
              <a:ext cx="147831" cy="291991"/>
              <a:chOff x="3527539" y="4476677"/>
              <a:chExt cx="159232" cy="314510"/>
            </a:xfrm>
          </p:grpSpPr>
          <p:sp>
            <p:nvSpPr>
              <p:cNvPr id="8688" name="Google Shape;8688;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68"/>
            <p:cNvGrpSpPr/>
            <p:nvPr/>
          </p:nvGrpSpPr>
          <p:grpSpPr>
            <a:xfrm>
              <a:off x="3207874" y="4098388"/>
              <a:ext cx="147831" cy="291991"/>
              <a:chOff x="3527539" y="4476677"/>
              <a:chExt cx="159232" cy="314510"/>
            </a:xfrm>
          </p:grpSpPr>
          <p:sp>
            <p:nvSpPr>
              <p:cNvPr id="8691" name="Google Shape;8691;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68"/>
            <p:cNvGrpSpPr/>
            <p:nvPr/>
          </p:nvGrpSpPr>
          <p:grpSpPr>
            <a:xfrm>
              <a:off x="2933305" y="4097347"/>
              <a:ext cx="118572" cy="294074"/>
              <a:chOff x="3343310" y="4475555"/>
              <a:chExt cx="127717" cy="316753"/>
            </a:xfrm>
          </p:grpSpPr>
          <p:sp>
            <p:nvSpPr>
              <p:cNvPr id="8694" name="Google Shape;8694;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6" name="Google Shape;8696;p68"/>
          <p:cNvGrpSpPr/>
          <p:nvPr/>
        </p:nvGrpSpPr>
        <p:grpSpPr>
          <a:xfrm>
            <a:off x="4256912" y="1866676"/>
            <a:ext cx="1433821" cy="191501"/>
            <a:chOff x="4273350" y="2080469"/>
            <a:chExt cx="1433821" cy="191501"/>
          </a:xfrm>
        </p:grpSpPr>
        <p:grpSp>
          <p:nvGrpSpPr>
            <p:cNvPr id="8697" name="Google Shape;8697;p68"/>
            <p:cNvGrpSpPr/>
            <p:nvPr/>
          </p:nvGrpSpPr>
          <p:grpSpPr>
            <a:xfrm>
              <a:off x="4273350" y="2080469"/>
              <a:ext cx="1433821" cy="0"/>
              <a:chOff x="5224975" y="2962250"/>
              <a:chExt cx="1544400" cy="0"/>
            </a:xfrm>
          </p:grpSpPr>
          <p:cxnSp>
            <p:nvCxnSpPr>
              <p:cNvPr id="8698" name="Google Shape;8698;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699" name="Google Shape;8699;p6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700" name="Google Shape;8700;p68"/>
            <p:cNvGrpSpPr/>
            <p:nvPr/>
          </p:nvGrpSpPr>
          <p:grpSpPr>
            <a:xfrm>
              <a:off x="4273350" y="2271969"/>
              <a:ext cx="1433821" cy="0"/>
              <a:chOff x="5224975" y="2962250"/>
              <a:chExt cx="1544400" cy="0"/>
            </a:xfrm>
          </p:grpSpPr>
          <p:cxnSp>
            <p:nvCxnSpPr>
              <p:cNvPr id="8701" name="Google Shape;8701;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02" name="Google Shape;8702;p6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703" name="Google Shape;8703;p68"/>
          <p:cNvGrpSpPr/>
          <p:nvPr/>
        </p:nvGrpSpPr>
        <p:grpSpPr>
          <a:xfrm>
            <a:off x="4258467" y="969244"/>
            <a:ext cx="1430711" cy="743389"/>
            <a:chOff x="5159450" y="1919950"/>
            <a:chExt cx="1541050" cy="862500"/>
          </a:xfrm>
        </p:grpSpPr>
        <p:sp>
          <p:nvSpPr>
            <p:cNvPr id="8704" name="Google Shape;8704;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8705" name="Google Shape;8705;p68"/>
            <p:cNvGrpSpPr/>
            <p:nvPr/>
          </p:nvGrpSpPr>
          <p:grpSpPr>
            <a:xfrm>
              <a:off x="5159450" y="1919950"/>
              <a:ext cx="1541050" cy="862500"/>
              <a:chOff x="5159450" y="1919950"/>
              <a:chExt cx="1541050" cy="862500"/>
            </a:xfrm>
          </p:grpSpPr>
          <p:cxnSp>
            <p:nvCxnSpPr>
              <p:cNvPr id="8706" name="Google Shape;8706;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07" name="Google Shape;8707;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08" name="Google Shape;8708;p68"/>
          <p:cNvGrpSpPr/>
          <p:nvPr/>
        </p:nvGrpSpPr>
        <p:grpSpPr>
          <a:xfrm>
            <a:off x="4248581" y="2192571"/>
            <a:ext cx="1450484" cy="1052087"/>
            <a:chOff x="5230575" y="1554475"/>
            <a:chExt cx="2137150" cy="1550150"/>
          </a:xfrm>
        </p:grpSpPr>
        <p:sp>
          <p:nvSpPr>
            <p:cNvPr id="8709" name="Google Shape;8709;p6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68"/>
          <p:cNvGrpSpPr/>
          <p:nvPr/>
        </p:nvGrpSpPr>
        <p:grpSpPr>
          <a:xfrm rot="10800000">
            <a:off x="4265131" y="3284761"/>
            <a:ext cx="1417383" cy="887946"/>
            <a:chOff x="5645403" y="2920021"/>
            <a:chExt cx="2650800" cy="2180614"/>
          </a:xfrm>
        </p:grpSpPr>
        <p:sp>
          <p:nvSpPr>
            <p:cNvPr id="8723" name="Google Shape;8723;p6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4" name="Google Shape;8724;p68"/>
            <p:cNvCxnSpPr>
              <a:stCxn id="872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725" name="Google Shape;8725;p6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6" name="Google Shape;8726;p68"/>
            <p:cNvCxnSpPr>
              <a:endCxn id="872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727" name="Google Shape;8727;p6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8" name="Google Shape;8728;p68"/>
            <p:cNvCxnSpPr>
              <a:stCxn id="872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729" name="Google Shape;8729;p6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30" name="Google Shape;8730;p68"/>
            <p:cNvCxnSpPr>
              <a:endCxn id="872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731" name="Google Shape;8731;p68"/>
          <p:cNvGrpSpPr/>
          <p:nvPr/>
        </p:nvGrpSpPr>
        <p:grpSpPr>
          <a:xfrm>
            <a:off x="7365491" y="2188116"/>
            <a:ext cx="1071743" cy="1021579"/>
            <a:chOff x="7189833" y="2022667"/>
            <a:chExt cx="1251159" cy="1192597"/>
          </a:xfrm>
        </p:grpSpPr>
        <p:sp>
          <p:nvSpPr>
            <p:cNvPr id="8732" name="Google Shape;8732;p6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8"/>
          <p:cNvGrpSpPr/>
          <p:nvPr/>
        </p:nvGrpSpPr>
        <p:grpSpPr>
          <a:xfrm>
            <a:off x="706762" y="2614523"/>
            <a:ext cx="1695374" cy="1560837"/>
            <a:chOff x="727421" y="2828315"/>
            <a:chExt cx="1695374" cy="1560837"/>
          </a:xfrm>
        </p:grpSpPr>
        <p:grpSp>
          <p:nvGrpSpPr>
            <p:cNvPr id="8737" name="Google Shape;8737;p68"/>
            <p:cNvGrpSpPr/>
            <p:nvPr/>
          </p:nvGrpSpPr>
          <p:grpSpPr>
            <a:xfrm>
              <a:off x="819108" y="2882501"/>
              <a:ext cx="103104" cy="1426186"/>
              <a:chOff x="4674013" y="3100904"/>
              <a:chExt cx="122758" cy="1698043"/>
            </a:xfrm>
          </p:grpSpPr>
          <p:sp>
            <p:nvSpPr>
              <p:cNvPr id="8738" name="Google Shape;8738;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68"/>
            <p:cNvGrpSpPr/>
            <p:nvPr/>
          </p:nvGrpSpPr>
          <p:grpSpPr>
            <a:xfrm>
              <a:off x="1062475" y="2882501"/>
              <a:ext cx="103104" cy="1426186"/>
              <a:chOff x="4940438" y="3100904"/>
              <a:chExt cx="122758" cy="1698043"/>
            </a:xfrm>
          </p:grpSpPr>
          <p:sp>
            <p:nvSpPr>
              <p:cNvPr id="8746" name="Google Shape;8746;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68"/>
            <p:cNvGrpSpPr/>
            <p:nvPr/>
          </p:nvGrpSpPr>
          <p:grpSpPr>
            <a:xfrm>
              <a:off x="1299324" y="2882501"/>
              <a:ext cx="103104" cy="1426186"/>
              <a:chOff x="5206863" y="3100904"/>
              <a:chExt cx="122758" cy="1698043"/>
            </a:xfrm>
          </p:grpSpPr>
          <p:sp>
            <p:nvSpPr>
              <p:cNvPr id="8754" name="Google Shape;8754;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68"/>
            <p:cNvGrpSpPr/>
            <p:nvPr/>
          </p:nvGrpSpPr>
          <p:grpSpPr>
            <a:xfrm>
              <a:off x="1786057" y="2882501"/>
              <a:ext cx="103104" cy="1426186"/>
              <a:chOff x="6006138" y="3143629"/>
              <a:chExt cx="122758" cy="1698043"/>
            </a:xfrm>
          </p:grpSpPr>
          <p:sp>
            <p:nvSpPr>
              <p:cNvPr id="8762" name="Google Shape;8762;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68"/>
            <p:cNvGrpSpPr/>
            <p:nvPr/>
          </p:nvGrpSpPr>
          <p:grpSpPr>
            <a:xfrm>
              <a:off x="2029422" y="2882501"/>
              <a:ext cx="103104" cy="1426186"/>
              <a:chOff x="6805413" y="3100904"/>
              <a:chExt cx="122758" cy="1698043"/>
            </a:xfrm>
          </p:grpSpPr>
          <p:sp>
            <p:nvSpPr>
              <p:cNvPr id="8770" name="Google Shape;8770;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8"/>
            <p:cNvGrpSpPr/>
            <p:nvPr/>
          </p:nvGrpSpPr>
          <p:grpSpPr>
            <a:xfrm>
              <a:off x="727421" y="2828315"/>
              <a:ext cx="1695374" cy="1560837"/>
              <a:chOff x="734799" y="2782450"/>
              <a:chExt cx="1571100" cy="1577400"/>
            </a:xfrm>
          </p:grpSpPr>
          <p:cxnSp>
            <p:nvCxnSpPr>
              <p:cNvPr id="8778" name="Google Shape;8778;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779" name="Google Shape;8779;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780" name="Google Shape;8780;p68"/>
            <p:cNvGrpSpPr/>
            <p:nvPr/>
          </p:nvGrpSpPr>
          <p:grpSpPr>
            <a:xfrm>
              <a:off x="2272795" y="2882501"/>
              <a:ext cx="103104" cy="1426186"/>
              <a:chOff x="5206863" y="3100904"/>
              <a:chExt cx="122758" cy="1698043"/>
            </a:xfrm>
          </p:grpSpPr>
          <p:sp>
            <p:nvSpPr>
              <p:cNvPr id="8781" name="Google Shape;8781;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68"/>
            <p:cNvGrpSpPr/>
            <p:nvPr/>
          </p:nvGrpSpPr>
          <p:grpSpPr>
            <a:xfrm>
              <a:off x="1542694" y="2882501"/>
              <a:ext cx="103104" cy="1426186"/>
              <a:chOff x="6006138" y="3143629"/>
              <a:chExt cx="122758" cy="1698043"/>
            </a:xfrm>
          </p:grpSpPr>
          <p:sp>
            <p:nvSpPr>
              <p:cNvPr id="8789" name="Google Shape;8789;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6" name="Google Shape;8796;p68"/>
          <p:cNvGrpSpPr/>
          <p:nvPr/>
        </p:nvGrpSpPr>
        <p:grpSpPr>
          <a:xfrm>
            <a:off x="5915341" y="2192094"/>
            <a:ext cx="1248543" cy="1025319"/>
            <a:chOff x="5183758" y="1210600"/>
            <a:chExt cx="3605380" cy="2960783"/>
          </a:xfrm>
        </p:grpSpPr>
        <p:sp>
          <p:nvSpPr>
            <p:cNvPr id="8797" name="Google Shape;8797;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1" name="Google Shape;8801;p6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802" name="Google Shape;8802;p6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803" name="Google Shape;8803;p6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804" name="Google Shape;8804;p6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805" name="Google Shape;8805;p6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8"/>
          <p:cNvGrpSpPr/>
          <p:nvPr/>
        </p:nvGrpSpPr>
        <p:grpSpPr>
          <a:xfrm>
            <a:off x="5772403" y="3330411"/>
            <a:ext cx="2664831" cy="843440"/>
            <a:chOff x="5916567" y="1099697"/>
            <a:chExt cx="2556683" cy="809211"/>
          </a:xfrm>
        </p:grpSpPr>
        <p:sp>
          <p:nvSpPr>
            <p:cNvPr id="8807" name="Google Shape;8807;p6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8"/>
          <p:cNvGrpSpPr/>
          <p:nvPr/>
        </p:nvGrpSpPr>
        <p:grpSpPr>
          <a:xfrm>
            <a:off x="5879943" y="979270"/>
            <a:ext cx="1299851" cy="1023338"/>
            <a:chOff x="5900602" y="1193063"/>
            <a:chExt cx="1299851" cy="1023338"/>
          </a:xfrm>
        </p:grpSpPr>
        <p:grpSp>
          <p:nvGrpSpPr>
            <p:cNvPr id="8816" name="Google Shape;8816;p68"/>
            <p:cNvGrpSpPr/>
            <p:nvPr/>
          </p:nvGrpSpPr>
          <p:grpSpPr>
            <a:xfrm>
              <a:off x="6743564" y="1193063"/>
              <a:ext cx="456889" cy="700379"/>
              <a:chOff x="6743564" y="1193063"/>
              <a:chExt cx="456889" cy="700379"/>
            </a:xfrm>
          </p:grpSpPr>
          <p:grpSp>
            <p:nvGrpSpPr>
              <p:cNvPr id="8817" name="Google Shape;8817;p68"/>
              <p:cNvGrpSpPr/>
              <p:nvPr/>
            </p:nvGrpSpPr>
            <p:grpSpPr>
              <a:xfrm>
                <a:off x="6743564" y="1690731"/>
                <a:ext cx="214402" cy="202710"/>
                <a:chOff x="6743564" y="1690731"/>
                <a:chExt cx="214402" cy="202710"/>
              </a:xfrm>
            </p:grpSpPr>
            <p:sp>
              <p:nvSpPr>
                <p:cNvPr id="8818" name="Google Shape;8818;p6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68"/>
              <p:cNvGrpSpPr/>
              <p:nvPr/>
            </p:nvGrpSpPr>
            <p:grpSpPr>
              <a:xfrm>
                <a:off x="6915505" y="1193063"/>
                <a:ext cx="284947" cy="589637"/>
                <a:chOff x="6915505" y="1193063"/>
                <a:chExt cx="284947" cy="589637"/>
              </a:xfrm>
            </p:grpSpPr>
            <p:sp>
              <p:nvSpPr>
                <p:cNvPr id="8821" name="Google Shape;8821;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2" name="Google Shape;8822;p6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823" name="Google Shape;8823;p68"/>
            <p:cNvGrpSpPr/>
            <p:nvPr/>
          </p:nvGrpSpPr>
          <p:grpSpPr>
            <a:xfrm>
              <a:off x="6520337" y="1193063"/>
              <a:ext cx="341815" cy="801589"/>
              <a:chOff x="6520337" y="1193063"/>
              <a:chExt cx="341815" cy="801589"/>
            </a:xfrm>
          </p:grpSpPr>
          <p:grpSp>
            <p:nvGrpSpPr>
              <p:cNvPr id="8824" name="Google Shape;8824;p68"/>
              <p:cNvGrpSpPr/>
              <p:nvPr/>
            </p:nvGrpSpPr>
            <p:grpSpPr>
              <a:xfrm>
                <a:off x="6520337" y="1589527"/>
                <a:ext cx="213950" cy="405125"/>
                <a:chOff x="6520337" y="1589527"/>
                <a:chExt cx="213950" cy="405125"/>
              </a:xfrm>
            </p:grpSpPr>
            <p:sp>
              <p:nvSpPr>
                <p:cNvPr id="8825" name="Google Shape;8825;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68"/>
              <p:cNvGrpSpPr/>
              <p:nvPr/>
            </p:nvGrpSpPr>
            <p:grpSpPr>
              <a:xfrm>
                <a:off x="6577204" y="1193063"/>
                <a:ext cx="284947" cy="453562"/>
                <a:chOff x="6577204" y="1193063"/>
                <a:chExt cx="284947" cy="453562"/>
              </a:xfrm>
            </p:grpSpPr>
            <p:sp>
              <p:nvSpPr>
                <p:cNvPr id="8828" name="Google Shape;8828;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9" name="Google Shape;8829;p6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830" name="Google Shape;8830;p68"/>
            <p:cNvGrpSpPr/>
            <p:nvPr/>
          </p:nvGrpSpPr>
          <p:grpSpPr>
            <a:xfrm>
              <a:off x="6238903" y="1193063"/>
              <a:ext cx="300475" cy="901782"/>
              <a:chOff x="6238903" y="1193063"/>
              <a:chExt cx="300475" cy="901782"/>
            </a:xfrm>
          </p:grpSpPr>
          <p:grpSp>
            <p:nvGrpSpPr>
              <p:cNvPr id="8831" name="Google Shape;8831;p68"/>
              <p:cNvGrpSpPr/>
              <p:nvPr/>
            </p:nvGrpSpPr>
            <p:grpSpPr>
              <a:xfrm>
                <a:off x="6290865" y="1489315"/>
                <a:ext cx="248514" cy="605530"/>
                <a:chOff x="6290865" y="1489315"/>
                <a:chExt cx="248514" cy="605530"/>
              </a:xfrm>
            </p:grpSpPr>
            <p:sp>
              <p:nvSpPr>
                <p:cNvPr id="8832" name="Google Shape;8832;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68"/>
              <p:cNvGrpSpPr/>
              <p:nvPr/>
            </p:nvGrpSpPr>
            <p:grpSpPr>
              <a:xfrm>
                <a:off x="6238903" y="1193063"/>
                <a:ext cx="284947" cy="327512"/>
                <a:chOff x="6238903" y="1193063"/>
                <a:chExt cx="284947" cy="327512"/>
              </a:xfrm>
            </p:grpSpPr>
            <p:sp>
              <p:nvSpPr>
                <p:cNvPr id="8835" name="Google Shape;8835;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36" name="Google Shape;8836;p6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837" name="Google Shape;8837;p68"/>
            <p:cNvGrpSpPr/>
            <p:nvPr/>
          </p:nvGrpSpPr>
          <p:grpSpPr>
            <a:xfrm>
              <a:off x="5900602" y="1193063"/>
              <a:ext cx="444345" cy="1023338"/>
              <a:chOff x="5900602" y="1193063"/>
              <a:chExt cx="444345" cy="1023338"/>
            </a:xfrm>
          </p:grpSpPr>
          <p:grpSp>
            <p:nvGrpSpPr>
              <p:cNvPr id="8838" name="Google Shape;8838;p68"/>
              <p:cNvGrpSpPr/>
              <p:nvPr/>
            </p:nvGrpSpPr>
            <p:grpSpPr>
              <a:xfrm>
                <a:off x="6046501" y="1367785"/>
                <a:ext cx="298446" cy="848616"/>
                <a:chOff x="6046501" y="1367785"/>
                <a:chExt cx="298446" cy="848616"/>
              </a:xfrm>
            </p:grpSpPr>
            <p:sp>
              <p:nvSpPr>
                <p:cNvPr id="8839" name="Google Shape;8839;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68"/>
              <p:cNvGrpSpPr/>
              <p:nvPr/>
            </p:nvGrpSpPr>
            <p:grpSpPr>
              <a:xfrm>
                <a:off x="5900602" y="1193063"/>
                <a:ext cx="284947" cy="182312"/>
                <a:chOff x="5900602" y="1193063"/>
                <a:chExt cx="284947" cy="182312"/>
              </a:xfrm>
            </p:grpSpPr>
            <p:sp>
              <p:nvSpPr>
                <p:cNvPr id="8842" name="Google Shape;8842;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3" name="Google Shape;8843;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844" name="Google Shape;8844;p68"/>
          <p:cNvGrpSpPr/>
          <p:nvPr/>
        </p:nvGrpSpPr>
        <p:grpSpPr>
          <a:xfrm>
            <a:off x="7217825" y="979415"/>
            <a:ext cx="1219413" cy="1051365"/>
            <a:chOff x="7287122" y="1165658"/>
            <a:chExt cx="1219413" cy="1051365"/>
          </a:xfrm>
        </p:grpSpPr>
        <p:grpSp>
          <p:nvGrpSpPr>
            <p:cNvPr id="8845" name="Google Shape;8845;p68"/>
            <p:cNvGrpSpPr/>
            <p:nvPr/>
          </p:nvGrpSpPr>
          <p:grpSpPr>
            <a:xfrm>
              <a:off x="7287122" y="1969723"/>
              <a:ext cx="1219413" cy="247300"/>
              <a:chOff x="7287122" y="1969723"/>
              <a:chExt cx="1219413" cy="247300"/>
            </a:xfrm>
          </p:grpSpPr>
          <p:sp>
            <p:nvSpPr>
              <p:cNvPr id="8846" name="Google Shape;8846;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7" name="Google Shape;8847;p68"/>
              <p:cNvGrpSpPr/>
              <p:nvPr/>
            </p:nvGrpSpPr>
            <p:grpSpPr>
              <a:xfrm>
                <a:off x="7287122" y="2063892"/>
                <a:ext cx="1151753" cy="73428"/>
                <a:chOff x="7287122" y="2063892"/>
                <a:chExt cx="1151753" cy="73428"/>
              </a:xfrm>
            </p:grpSpPr>
            <p:sp>
              <p:nvSpPr>
                <p:cNvPr id="8848" name="Google Shape;8848;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9" name="Google Shape;8849;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850" name="Google Shape;8850;p68"/>
            <p:cNvGrpSpPr/>
            <p:nvPr/>
          </p:nvGrpSpPr>
          <p:grpSpPr>
            <a:xfrm>
              <a:off x="7287122" y="1712201"/>
              <a:ext cx="1219403" cy="246767"/>
              <a:chOff x="7287122" y="1712201"/>
              <a:chExt cx="1219403" cy="246767"/>
            </a:xfrm>
          </p:grpSpPr>
          <p:sp>
            <p:nvSpPr>
              <p:cNvPr id="8851" name="Google Shape;8851;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2" name="Google Shape;8852;p68"/>
              <p:cNvGrpSpPr/>
              <p:nvPr/>
            </p:nvGrpSpPr>
            <p:grpSpPr>
              <a:xfrm>
                <a:off x="7287122" y="1842861"/>
                <a:ext cx="1005303" cy="73419"/>
                <a:chOff x="7287122" y="1842861"/>
                <a:chExt cx="1005303" cy="73419"/>
              </a:xfrm>
            </p:grpSpPr>
            <p:sp>
              <p:nvSpPr>
                <p:cNvPr id="8853" name="Google Shape;8853;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4" name="Google Shape;8854;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855" name="Google Shape;8855;p68"/>
            <p:cNvGrpSpPr/>
            <p:nvPr/>
          </p:nvGrpSpPr>
          <p:grpSpPr>
            <a:xfrm>
              <a:off x="7287122" y="1447520"/>
              <a:ext cx="1219403" cy="286667"/>
              <a:chOff x="7287122" y="1447520"/>
              <a:chExt cx="1219403" cy="286667"/>
            </a:xfrm>
          </p:grpSpPr>
          <p:sp>
            <p:nvSpPr>
              <p:cNvPr id="8856" name="Google Shape;8856;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68"/>
              <p:cNvGrpSpPr/>
              <p:nvPr/>
            </p:nvGrpSpPr>
            <p:grpSpPr>
              <a:xfrm>
                <a:off x="7287122" y="1581977"/>
                <a:ext cx="852803" cy="73428"/>
                <a:chOff x="7287122" y="1581977"/>
                <a:chExt cx="852803" cy="73428"/>
              </a:xfrm>
            </p:grpSpPr>
            <p:sp>
              <p:nvSpPr>
                <p:cNvPr id="8858" name="Google Shape;8858;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9" name="Google Shape;8859;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860" name="Google Shape;8860;p68"/>
            <p:cNvGrpSpPr/>
            <p:nvPr/>
          </p:nvGrpSpPr>
          <p:grpSpPr>
            <a:xfrm>
              <a:off x="7287122" y="1165658"/>
              <a:ext cx="1219403" cy="344253"/>
              <a:chOff x="7287122" y="1165658"/>
              <a:chExt cx="1219403" cy="344253"/>
            </a:xfrm>
          </p:grpSpPr>
          <p:sp>
            <p:nvSpPr>
              <p:cNvPr id="8861" name="Google Shape;8861;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2" name="Google Shape;8862;p68"/>
              <p:cNvGrpSpPr/>
              <p:nvPr/>
            </p:nvGrpSpPr>
            <p:grpSpPr>
              <a:xfrm>
                <a:off x="7287122" y="1341025"/>
                <a:ext cx="695703" cy="73419"/>
                <a:chOff x="7287122" y="1341025"/>
                <a:chExt cx="695703" cy="73419"/>
              </a:xfrm>
            </p:grpSpPr>
            <p:sp>
              <p:nvSpPr>
                <p:cNvPr id="8863" name="Google Shape;8863;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4" name="Google Shape;8864;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868"/>
        <p:cNvGrpSpPr/>
        <p:nvPr/>
      </p:nvGrpSpPr>
      <p:grpSpPr>
        <a:xfrm>
          <a:off x="0" y="0"/>
          <a:ext cx="0" cy="0"/>
          <a:chOff x="0" y="0"/>
          <a:chExt cx="0" cy="0"/>
        </a:xfrm>
      </p:grpSpPr>
      <p:grpSp>
        <p:nvGrpSpPr>
          <p:cNvPr id="8869" name="Google Shape;8869;p69"/>
          <p:cNvGrpSpPr/>
          <p:nvPr/>
        </p:nvGrpSpPr>
        <p:grpSpPr>
          <a:xfrm>
            <a:off x="846551" y="2273217"/>
            <a:ext cx="415546" cy="355053"/>
            <a:chOff x="866243" y="2291587"/>
            <a:chExt cx="415546" cy="355053"/>
          </a:xfrm>
        </p:grpSpPr>
        <p:sp>
          <p:nvSpPr>
            <p:cNvPr id="8870" name="Google Shape;8870;p6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5" name="Google Shape;8875;p69"/>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6" name="Google Shape;8876;p69"/>
          <p:cNvGrpSpPr/>
          <p:nvPr/>
        </p:nvGrpSpPr>
        <p:grpSpPr>
          <a:xfrm>
            <a:off x="1938828" y="2284205"/>
            <a:ext cx="359213" cy="327807"/>
            <a:chOff x="1958520" y="2302574"/>
            <a:chExt cx="359213" cy="327807"/>
          </a:xfrm>
        </p:grpSpPr>
        <p:sp>
          <p:nvSpPr>
            <p:cNvPr id="8877" name="Google Shape;8877;p6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9"/>
          <p:cNvGrpSpPr/>
          <p:nvPr/>
        </p:nvGrpSpPr>
        <p:grpSpPr>
          <a:xfrm>
            <a:off x="2560190" y="2269057"/>
            <a:ext cx="207582" cy="359594"/>
            <a:chOff x="2656082" y="2287427"/>
            <a:chExt cx="207582" cy="359594"/>
          </a:xfrm>
        </p:grpSpPr>
        <p:sp>
          <p:nvSpPr>
            <p:cNvPr id="8881" name="Google Shape;8881;p6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9"/>
          <p:cNvGrpSpPr/>
          <p:nvPr/>
        </p:nvGrpSpPr>
        <p:grpSpPr>
          <a:xfrm>
            <a:off x="3029961" y="2303099"/>
            <a:ext cx="362991" cy="290018"/>
            <a:chOff x="3049653" y="2321468"/>
            <a:chExt cx="362991" cy="290018"/>
          </a:xfrm>
        </p:grpSpPr>
        <p:sp>
          <p:nvSpPr>
            <p:cNvPr id="8886" name="Google Shape;8886;p6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69"/>
          <p:cNvGrpSpPr/>
          <p:nvPr/>
        </p:nvGrpSpPr>
        <p:grpSpPr>
          <a:xfrm>
            <a:off x="3544551" y="2271534"/>
            <a:ext cx="422342" cy="355243"/>
            <a:chOff x="3564243" y="2289904"/>
            <a:chExt cx="422342" cy="355243"/>
          </a:xfrm>
        </p:grpSpPr>
        <p:sp>
          <p:nvSpPr>
            <p:cNvPr id="8891" name="Google Shape;8891;p6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6" name="Google Shape;8896;p69"/>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7" name="Google Shape;8897;p69"/>
          <p:cNvGrpSpPr/>
          <p:nvPr/>
        </p:nvGrpSpPr>
        <p:grpSpPr>
          <a:xfrm>
            <a:off x="4668202" y="2271344"/>
            <a:ext cx="359594" cy="353909"/>
            <a:chOff x="4687894" y="2289713"/>
            <a:chExt cx="359594" cy="353909"/>
          </a:xfrm>
        </p:grpSpPr>
        <p:sp>
          <p:nvSpPr>
            <p:cNvPr id="8898" name="Google Shape;8898;p6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1" name="Google Shape;8901;p69"/>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69"/>
          <p:cNvGrpSpPr/>
          <p:nvPr/>
        </p:nvGrpSpPr>
        <p:grpSpPr>
          <a:xfrm>
            <a:off x="6352932" y="2289857"/>
            <a:ext cx="263567" cy="317614"/>
            <a:chOff x="6421399" y="2308227"/>
            <a:chExt cx="263567" cy="317614"/>
          </a:xfrm>
        </p:grpSpPr>
        <p:sp>
          <p:nvSpPr>
            <p:cNvPr id="8903" name="Google Shape;8903;p6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9"/>
          <p:cNvGrpSpPr/>
          <p:nvPr/>
        </p:nvGrpSpPr>
        <p:grpSpPr>
          <a:xfrm>
            <a:off x="6850501" y="2277250"/>
            <a:ext cx="360356" cy="343462"/>
            <a:chOff x="6870193" y="2295620"/>
            <a:chExt cx="360356" cy="343462"/>
          </a:xfrm>
        </p:grpSpPr>
        <p:sp>
          <p:nvSpPr>
            <p:cNvPr id="8908" name="Google Shape;8908;p6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9"/>
          <p:cNvGrpSpPr/>
          <p:nvPr/>
        </p:nvGrpSpPr>
        <p:grpSpPr>
          <a:xfrm>
            <a:off x="7421773" y="2284490"/>
            <a:ext cx="342192" cy="327140"/>
            <a:chOff x="7441465" y="2302860"/>
            <a:chExt cx="342192" cy="327140"/>
          </a:xfrm>
        </p:grpSpPr>
        <p:sp>
          <p:nvSpPr>
            <p:cNvPr id="8911" name="Google Shape;8911;p6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9"/>
          <p:cNvGrpSpPr/>
          <p:nvPr/>
        </p:nvGrpSpPr>
        <p:grpSpPr>
          <a:xfrm>
            <a:off x="7969991" y="2331837"/>
            <a:ext cx="332761" cy="234066"/>
            <a:chOff x="7989683" y="2350207"/>
            <a:chExt cx="332761" cy="234066"/>
          </a:xfrm>
        </p:grpSpPr>
        <p:sp>
          <p:nvSpPr>
            <p:cNvPr id="8914" name="Google Shape;8914;p6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69"/>
          <p:cNvGrpSpPr/>
          <p:nvPr/>
        </p:nvGrpSpPr>
        <p:grpSpPr>
          <a:xfrm>
            <a:off x="5803602" y="2291381"/>
            <a:ext cx="315327" cy="314978"/>
            <a:chOff x="5823294" y="2309751"/>
            <a:chExt cx="315327" cy="314978"/>
          </a:xfrm>
        </p:grpSpPr>
        <p:sp>
          <p:nvSpPr>
            <p:cNvPr id="8921" name="Google Shape;8921;p6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69"/>
          <p:cNvGrpSpPr/>
          <p:nvPr/>
        </p:nvGrpSpPr>
        <p:grpSpPr>
          <a:xfrm>
            <a:off x="2477583" y="2725790"/>
            <a:ext cx="370930" cy="370549"/>
            <a:chOff x="2497275" y="2744159"/>
            <a:chExt cx="370930" cy="370549"/>
          </a:xfrm>
        </p:grpSpPr>
        <p:sp>
          <p:nvSpPr>
            <p:cNvPr id="8939" name="Google Shape;8939;p6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69"/>
          <p:cNvGrpSpPr/>
          <p:nvPr/>
        </p:nvGrpSpPr>
        <p:grpSpPr>
          <a:xfrm>
            <a:off x="841248" y="2728108"/>
            <a:ext cx="371883" cy="365691"/>
            <a:chOff x="860940" y="2746477"/>
            <a:chExt cx="371883" cy="365691"/>
          </a:xfrm>
        </p:grpSpPr>
        <p:sp>
          <p:nvSpPr>
            <p:cNvPr id="8946" name="Google Shape;8946;p6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69"/>
          <p:cNvGrpSpPr/>
          <p:nvPr/>
        </p:nvGrpSpPr>
        <p:grpSpPr>
          <a:xfrm>
            <a:off x="1431144" y="2747889"/>
            <a:ext cx="283985" cy="341080"/>
            <a:chOff x="1493849" y="2775533"/>
            <a:chExt cx="283985" cy="341080"/>
          </a:xfrm>
        </p:grpSpPr>
        <p:sp>
          <p:nvSpPr>
            <p:cNvPr id="8952" name="Google Shape;8952;p6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69"/>
          <p:cNvGrpSpPr/>
          <p:nvPr/>
        </p:nvGrpSpPr>
        <p:grpSpPr>
          <a:xfrm>
            <a:off x="1933144" y="2756052"/>
            <a:ext cx="372835" cy="342573"/>
            <a:chOff x="1952836" y="2774422"/>
            <a:chExt cx="372835" cy="342573"/>
          </a:xfrm>
        </p:grpSpPr>
        <p:sp>
          <p:nvSpPr>
            <p:cNvPr id="8955" name="Google Shape;8955;p6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69"/>
          <p:cNvGrpSpPr/>
          <p:nvPr/>
        </p:nvGrpSpPr>
        <p:grpSpPr>
          <a:xfrm>
            <a:off x="3060224" y="2726107"/>
            <a:ext cx="332729" cy="372518"/>
            <a:chOff x="3079916" y="2744477"/>
            <a:chExt cx="332729" cy="372518"/>
          </a:xfrm>
        </p:grpSpPr>
        <p:sp>
          <p:nvSpPr>
            <p:cNvPr id="8959" name="Google Shape;8959;p6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69"/>
          <p:cNvGrpSpPr/>
          <p:nvPr/>
        </p:nvGrpSpPr>
        <p:grpSpPr>
          <a:xfrm>
            <a:off x="3600884" y="2727155"/>
            <a:ext cx="336889" cy="355592"/>
            <a:chOff x="3620576" y="2745525"/>
            <a:chExt cx="336889" cy="355592"/>
          </a:xfrm>
        </p:grpSpPr>
        <p:sp>
          <p:nvSpPr>
            <p:cNvPr id="8963" name="Google Shape;8963;p6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69"/>
          <p:cNvGrpSpPr/>
          <p:nvPr/>
        </p:nvGrpSpPr>
        <p:grpSpPr>
          <a:xfrm>
            <a:off x="4107123" y="2742334"/>
            <a:ext cx="380393" cy="363118"/>
            <a:chOff x="4126815" y="2760704"/>
            <a:chExt cx="380393" cy="363118"/>
          </a:xfrm>
        </p:grpSpPr>
        <p:sp>
          <p:nvSpPr>
            <p:cNvPr id="8966" name="Google Shape;8966;p6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69"/>
          <p:cNvGrpSpPr/>
          <p:nvPr/>
        </p:nvGrpSpPr>
        <p:grpSpPr>
          <a:xfrm>
            <a:off x="4656294" y="2727314"/>
            <a:ext cx="381346" cy="368644"/>
            <a:chOff x="4675986" y="2745684"/>
            <a:chExt cx="381346" cy="368644"/>
          </a:xfrm>
        </p:grpSpPr>
        <p:sp>
          <p:nvSpPr>
            <p:cNvPr id="8971" name="Google Shape;8971;p6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9"/>
          <p:cNvGrpSpPr/>
          <p:nvPr/>
        </p:nvGrpSpPr>
        <p:grpSpPr>
          <a:xfrm>
            <a:off x="5200924" y="2772692"/>
            <a:ext cx="373185" cy="302466"/>
            <a:chOff x="5220616" y="2791061"/>
            <a:chExt cx="373185" cy="302466"/>
          </a:xfrm>
        </p:grpSpPr>
        <p:sp>
          <p:nvSpPr>
            <p:cNvPr id="8974" name="Google Shape;8974;p6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9"/>
          <p:cNvGrpSpPr/>
          <p:nvPr/>
        </p:nvGrpSpPr>
        <p:grpSpPr>
          <a:xfrm>
            <a:off x="5768969" y="2754147"/>
            <a:ext cx="284366" cy="344097"/>
            <a:chOff x="5864861" y="2772517"/>
            <a:chExt cx="284366" cy="344097"/>
          </a:xfrm>
        </p:grpSpPr>
        <p:sp>
          <p:nvSpPr>
            <p:cNvPr id="8993" name="Google Shape;8993;p6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9" name="Google Shape;8999;p69"/>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0" name="Google Shape;9000;p69"/>
          <p:cNvGrpSpPr/>
          <p:nvPr/>
        </p:nvGrpSpPr>
        <p:grpSpPr>
          <a:xfrm>
            <a:off x="6954467" y="2771168"/>
            <a:ext cx="255247" cy="327458"/>
            <a:chOff x="6974158" y="2789537"/>
            <a:chExt cx="255247" cy="327458"/>
          </a:xfrm>
        </p:grpSpPr>
        <p:sp>
          <p:nvSpPr>
            <p:cNvPr id="9001" name="Google Shape;9001;p6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9"/>
          <p:cNvGrpSpPr/>
          <p:nvPr/>
        </p:nvGrpSpPr>
        <p:grpSpPr>
          <a:xfrm>
            <a:off x="7511005" y="2771930"/>
            <a:ext cx="244291" cy="326314"/>
            <a:chOff x="7530697" y="2790299"/>
            <a:chExt cx="244291" cy="326314"/>
          </a:xfrm>
        </p:grpSpPr>
        <p:sp>
          <p:nvSpPr>
            <p:cNvPr id="9008" name="Google Shape;9008;p6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69"/>
          <p:cNvGrpSpPr/>
          <p:nvPr/>
        </p:nvGrpSpPr>
        <p:grpSpPr>
          <a:xfrm>
            <a:off x="7968499" y="2813878"/>
            <a:ext cx="332348" cy="283985"/>
            <a:chOff x="7988191" y="2832248"/>
            <a:chExt cx="332348" cy="283985"/>
          </a:xfrm>
        </p:grpSpPr>
        <p:sp>
          <p:nvSpPr>
            <p:cNvPr id="9015" name="Google Shape;9015;p6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8" name="Google Shape;9018;p69"/>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9" name="Google Shape;9019;p69"/>
          <p:cNvGrpSpPr/>
          <p:nvPr/>
        </p:nvGrpSpPr>
        <p:grpSpPr>
          <a:xfrm>
            <a:off x="3568748" y="3239998"/>
            <a:ext cx="364484" cy="262423"/>
            <a:chOff x="3588440" y="3258368"/>
            <a:chExt cx="364484" cy="262423"/>
          </a:xfrm>
        </p:grpSpPr>
        <p:sp>
          <p:nvSpPr>
            <p:cNvPr id="9020" name="Google Shape;9020;p6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6" name="Google Shape;9026;p69"/>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7" name="Google Shape;9027;p69"/>
          <p:cNvGrpSpPr/>
          <p:nvPr/>
        </p:nvGrpSpPr>
        <p:grpSpPr>
          <a:xfrm>
            <a:off x="5746125" y="3209355"/>
            <a:ext cx="364865" cy="324822"/>
            <a:chOff x="5765817" y="3227724"/>
            <a:chExt cx="364865" cy="324822"/>
          </a:xfrm>
        </p:grpSpPr>
        <p:sp>
          <p:nvSpPr>
            <p:cNvPr id="9028" name="Google Shape;9028;p6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69"/>
          <p:cNvGrpSpPr/>
          <p:nvPr/>
        </p:nvGrpSpPr>
        <p:grpSpPr>
          <a:xfrm>
            <a:off x="6208891" y="3219294"/>
            <a:ext cx="446539" cy="303895"/>
            <a:chOff x="6228583" y="3237664"/>
            <a:chExt cx="446539" cy="303895"/>
          </a:xfrm>
        </p:grpSpPr>
        <p:sp>
          <p:nvSpPr>
            <p:cNvPr id="9032" name="Google Shape;9032;p6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69"/>
          <p:cNvGrpSpPr/>
          <p:nvPr/>
        </p:nvGrpSpPr>
        <p:grpSpPr>
          <a:xfrm>
            <a:off x="846170" y="3188936"/>
            <a:ext cx="364484" cy="364897"/>
            <a:chOff x="865862" y="3207306"/>
            <a:chExt cx="364484" cy="364897"/>
          </a:xfrm>
        </p:grpSpPr>
        <p:sp>
          <p:nvSpPr>
            <p:cNvPr id="9050" name="Google Shape;9050;p6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69"/>
          <p:cNvGrpSpPr/>
          <p:nvPr/>
        </p:nvGrpSpPr>
        <p:grpSpPr>
          <a:xfrm>
            <a:off x="1384925" y="3208593"/>
            <a:ext cx="370168" cy="325965"/>
            <a:chOff x="1404617" y="3226962"/>
            <a:chExt cx="370168" cy="325965"/>
          </a:xfrm>
        </p:grpSpPr>
        <p:sp>
          <p:nvSpPr>
            <p:cNvPr id="9065" name="Google Shape;9065;p6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9"/>
          <p:cNvGrpSpPr/>
          <p:nvPr/>
        </p:nvGrpSpPr>
        <p:grpSpPr>
          <a:xfrm>
            <a:off x="1933711" y="3197724"/>
            <a:ext cx="366389" cy="354481"/>
            <a:chOff x="1954741" y="3212419"/>
            <a:chExt cx="366389" cy="354481"/>
          </a:xfrm>
        </p:grpSpPr>
        <p:sp>
          <p:nvSpPr>
            <p:cNvPr id="9075" name="Google Shape;9075;p6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69"/>
          <p:cNvGrpSpPr/>
          <p:nvPr/>
        </p:nvGrpSpPr>
        <p:grpSpPr>
          <a:xfrm>
            <a:off x="3023547" y="3197256"/>
            <a:ext cx="366008" cy="348670"/>
            <a:chOff x="3043239" y="3215626"/>
            <a:chExt cx="366008" cy="348670"/>
          </a:xfrm>
        </p:grpSpPr>
        <p:sp>
          <p:nvSpPr>
            <p:cNvPr id="9083" name="Google Shape;9083;p6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69"/>
          <p:cNvGrpSpPr/>
          <p:nvPr/>
        </p:nvGrpSpPr>
        <p:grpSpPr>
          <a:xfrm>
            <a:off x="4198641" y="3166613"/>
            <a:ext cx="209107" cy="383442"/>
            <a:chOff x="4218333" y="3184982"/>
            <a:chExt cx="209107" cy="383442"/>
          </a:xfrm>
        </p:grpSpPr>
        <p:sp>
          <p:nvSpPr>
            <p:cNvPr id="9086" name="Google Shape;9086;p6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8" name="Google Shape;9088;p69"/>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9" name="Google Shape;9089;p69"/>
          <p:cNvGrpSpPr/>
          <p:nvPr/>
        </p:nvGrpSpPr>
        <p:grpSpPr>
          <a:xfrm>
            <a:off x="6876953" y="3197637"/>
            <a:ext cx="322917" cy="347876"/>
            <a:chOff x="6896644" y="3216007"/>
            <a:chExt cx="322917" cy="347876"/>
          </a:xfrm>
        </p:grpSpPr>
        <p:sp>
          <p:nvSpPr>
            <p:cNvPr id="9090" name="Google Shape;9090;p6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69"/>
          <p:cNvGrpSpPr/>
          <p:nvPr/>
        </p:nvGrpSpPr>
        <p:grpSpPr>
          <a:xfrm>
            <a:off x="7409674" y="3204814"/>
            <a:ext cx="334634" cy="333904"/>
            <a:chOff x="7429366" y="3223183"/>
            <a:chExt cx="334634" cy="333904"/>
          </a:xfrm>
        </p:grpSpPr>
        <p:sp>
          <p:nvSpPr>
            <p:cNvPr id="9098" name="Google Shape;9098;p6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0" name="Google Shape;9100;p69"/>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1" name="Google Shape;9101;p69"/>
          <p:cNvGrpSpPr/>
          <p:nvPr/>
        </p:nvGrpSpPr>
        <p:grpSpPr>
          <a:xfrm>
            <a:off x="5196764" y="3707114"/>
            <a:ext cx="356196" cy="265631"/>
            <a:chOff x="5216456" y="3725484"/>
            <a:chExt cx="356196" cy="265631"/>
          </a:xfrm>
        </p:grpSpPr>
        <p:sp>
          <p:nvSpPr>
            <p:cNvPr id="9102" name="Google Shape;9102;p6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9"/>
          <p:cNvGrpSpPr/>
          <p:nvPr/>
        </p:nvGrpSpPr>
        <p:grpSpPr>
          <a:xfrm>
            <a:off x="6829701" y="3715625"/>
            <a:ext cx="355053" cy="248038"/>
            <a:chOff x="6849393" y="3733994"/>
            <a:chExt cx="355053" cy="248038"/>
          </a:xfrm>
        </p:grpSpPr>
        <p:sp>
          <p:nvSpPr>
            <p:cNvPr id="9105" name="Google Shape;9105;p6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69"/>
          <p:cNvGrpSpPr/>
          <p:nvPr/>
        </p:nvGrpSpPr>
        <p:grpSpPr>
          <a:xfrm>
            <a:off x="7899305" y="3696318"/>
            <a:ext cx="392111" cy="280206"/>
            <a:chOff x="7918997" y="3714687"/>
            <a:chExt cx="392111" cy="280206"/>
          </a:xfrm>
        </p:grpSpPr>
        <p:sp>
          <p:nvSpPr>
            <p:cNvPr id="9111" name="Google Shape;9111;p6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6" name="Google Shape;9116;p69"/>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7" name="Google Shape;9117;p69"/>
          <p:cNvGrpSpPr/>
          <p:nvPr/>
        </p:nvGrpSpPr>
        <p:grpSpPr>
          <a:xfrm>
            <a:off x="1389085" y="3662594"/>
            <a:ext cx="357720" cy="355148"/>
            <a:chOff x="1408777" y="3680964"/>
            <a:chExt cx="357720" cy="355148"/>
          </a:xfrm>
        </p:grpSpPr>
        <p:sp>
          <p:nvSpPr>
            <p:cNvPr id="9118" name="Google Shape;9118;p6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9"/>
          <p:cNvGrpSpPr/>
          <p:nvPr/>
        </p:nvGrpSpPr>
        <p:grpSpPr>
          <a:xfrm>
            <a:off x="1933144" y="3662594"/>
            <a:ext cx="357720" cy="355148"/>
            <a:chOff x="1952836" y="3680964"/>
            <a:chExt cx="357720" cy="355148"/>
          </a:xfrm>
        </p:grpSpPr>
        <p:sp>
          <p:nvSpPr>
            <p:cNvPr id="9124" name="Google Shape;9124;p6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9"/>
          <p:cNvGrpSpPr/>
          <p:nvPr/>
        </p:nvGrpSpPr>
        <p:grpSpPr>
          <a:xfrm>
            <a:off x="2477202" y="3662594"/>
            <a:ext cx="357720" cy="355148"/>
            <a:chOff x="2496894" y="3680964"/>
            <a:chExt cx="357720" cy="355148"/>
          </a:xfrm>
        </p:grpSpPr>
        <p:sp>
          <p:nvSpPr>
            <p:cNvPr id="9130" name="Google Shape;9130;p6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69"/>
          <p:cNvGrpSpPr/>
          <p:nvPr/>
        </p:nvGrpSpPr>
        <p:grpSpPr>
          <a:xfrm>
            <a:off x="3021292" y="3662689"/>
            <a:ext cx="356164" cy="355815"/>
            <a:chOff x="3040984" y="3681059"/>
            <a:chExt cx="356164" cy="355815"/>
          </a:xfrm>
        </p:grpSpPr>
        <p:sp>
          <p:nvSpPr>
            <p:cNvPr id="9136" name="Google Shape;9136;p6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9"/>
          <p:cNvGrpSpPr/>
          <p:nvPr/>
        </p:nvGrpSpPr>
        <p:grpSpPr>
          <a:xfrm>
            <a:off x="3564589" y="3680821"/>
            <a:ext cx="358069" cy="317995"/>
            <a:chOff x="3584280" y="3699191"/>
            <a:chExt cx="358069" cy="317995"/>
          </a:xfrm>
        </p:grpSpPr>
        <p:sp>
          <p:nvSpPr>
            <p:cNvPr id="9140" name="Google Shape;9140;p6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69"/>
          <p:cNvGrpSpPr/>
          <p:nvPr/>
        </p:nvGrpSpPr>
        <p:grpSpPr>
          <a:xfrm>
            <a:off x="4109790" y="3662689"/>
            <a:ext cx="355402" cy="354291"/>
            <a:chOff x="4129482" y="3681059"/>
            <a:chExt cx="355402" cy="354291"/>
          </a:xfrm>
        </p:grpSpPr>
        <p:sp>
          <p:nvSpPr>
            <p:cNvPr id="9145" name="Google Shape;9145;p6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69"/>
          <p:cNvGrpSpPr/>
          <p:nvPr/>
        </p:nvGrpSpPr>
        <p:grpSpPr>
          <a:xfrm>
            <a:off x="4653849" y="3661927"/>
            <a:ext cx="355434" cy="355815"/>
            <a:chOff x="4673540" y="3680297"/>
            <a:chExt cx="355434" cy="355815"/>
          </a:xfrm>
        </p:grpSpPr>
        <p:sp>
          <p:nvSpPr>
            <p:cNvPr id="9150" name="Google Shape;9150;p6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69"/>
          <p:cNvGrpSpPr/>
          <p:nvPr/>
        </p:nvGrpSpPr>
        <p:grpSpPr>
          <a:xfrm>
            <a:off x="5759716" y="3680821"/>
            <a:ext cx="317645" cy="318757"/>
            <a:chOff x="5779408" y="3699191"/>
            <a:chExt cx="317645" cy="318757"/>
          </a:xfrm>
        </p:grpSpPr>
        <p:sp>
          <p:nvSpPr>
            <p:cNvPr id="9154" name="Google Shape;9154;p6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6" name="Google Shape;9156;p69"/>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7" name="Google Shape;9157;p69"/>
          <p:cNvGrpSpPr/>
          <p:nvPr/>
        </p:nvGrpSpPr>
        <p:grpSpPr>
          <a:xfrm>
            <a:off x="7370743" y="3662499"/>
            <a:ext cx="372073" cy="355243"/>
            <a:chOff x="7390435" y="3680868"/>
            <a:chExt cx="372073" cy="355243"/>
          </a:xfrm>
        </p:grpSpPr>
        <p:sp>
          <p:nvSpPr>
            <p:cNvPr id="9158" name="Google Shape;9158;p6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69"/>
          <p:cNvGrpSpPr/>
          <p:nvPr/>
        </p:nvGrpSpPr>
        <p:grpSpPr>
          <a:xfrm>
            <a:off x="1392301" y="4119346"/>
            <a:ext cx="374709" cy="374010"/>
            <a:chOff x="1421638" y="4125629"/>
            <a:chExt cx="374709" cy="374010"/>
          </a:xfrm>
        </p:grpSpPr>
        <p:sp>
          <p:nvSpPr>
            <p:cNvPr id="9165" name="Google Shape;9165;p6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69"/>
          <p:cNvGrpSpPr/>
          <p:nvPr/>
        </p:nvGrpSpPr>
        <p:grpSpPr>
          <a:xfrm>
            <a:off x="1943917" y="4135255"/>
            <a:ext cx="357720" cy="342192"/>
            <a:chOff x="1973254" y="4156304"/>
            <a:chExt cx="357720" cy="342192"/>
          </a:xfrm>
        </p:grpSpPr>
        <p:sp>
          <p:nvSpPr>
            <p:cNvPr id="9168" name="Google Shape;9168;p6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69"/>
          <p:cNvGrpSpPr/>
          <p:nvPr/>
        </p:nvGrpSpPr>
        <p:grpSpPr>
          <a:xfrm>
            <a:off x="2494422" y="4136192"/>
            <a:ext cx="341049" cy="340318"/>
            <a:chOff x="2523759" y="4135505"/>
            <a:chExt cx="341049" cy="340318"/>
          </a:xfrm>
        </p:grpSpPr>
        <p:sp>
          <p:nvSpPr>
            <p:cNvPr id="9175" name="Google Shape;9175;p6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69"/>
          <p:cNvGrpSpPr/>
          <p:nvPr/>
        </p:nvGrpSpPr>
        <p:grpSpPr>
          <a:xfrm>
            <a:off x="3011266" y="4131175"/>
            <a:ext cx="392079" cy="350353"/>
            <a:chOff x="3040603" y="4130360"/>
            <a:chExt cx="392079" cy="350353"/>
          </a:xfrm>
        </p:grpSpPr>
        <p:sp>
          <p:nvSpPr>
            <p:cNvPr id="9178" name="Google Shape;9178;p6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9"/>
          <p:cNvGrpSpPr/>
          <p:nvPr/>
        </p:nvGrpSpPr>
        <p:grpSpPr>
          <a:xfrm>
            <a:off x="3632807" y="4136192"/>
            <a:ext cx="232955" cy="340318"/>
            <a:chOff x="3662144" y="4135505"/>
            <a:chExt cx="232955" cy="340318"/>
          </a:xfrm>
        </p:grpSpPr>
        <p:sp>
          <p:nvSpPr>
            <p:cNvPr id="9189" name="Google Shape;9189;p6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69"/>
          <p:cNvGrpSpPr/>
          <p:nvPr/>
        </p:nvGrpSpPr>
        <p:grpSpPr>
          <a:xfrm>
            <a:off x="4119801" y="4122029"/>
            <a:ext cx="344065" cy="368644"/>
            <a:chOff x="4149138" y="4121151"/>
            <a:chExt cx="344065" cy="368644"/>
          </a:xfrm>
        </p:grpSpPr>
        <p:sp>
          <p:nvSpPr>
            <p:cNvPr id="9194" name="Google Shape;9194;p6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6" name="Google Shape;9206;p69"/>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7" name="Google Shape;9207;p69"/>
          <p:cNvGrpSpPr/>
          <p:nvPr/>
        </p:nvGrpSpPr>
        <p:grpSpPr>
          <a:xfrm>
            <a:off x="5176925" y="4174949"/>
            <a:ext cx="397763" cy="262804"/>
            <a:chOff x="5206262" y="4174817"/>
            <a:chExt cx="397763" cy="262804"/>
          </a:xfrm>
        </p:grpSpPr>
        <p:sp>
          <p:nvSpPr>
            <p:cNvPr id="9208" name="Google Shape;9208;p6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69"/>
          <p:cNvGrpSpPr/>
          <p:nvPr/>
        </p:nvGrpSpPr>
        <p:grpSpPr>
          <a:xfrm>
            <a:off x="5698279" y="4161342"/>
            <a:ext cx="440505" cy="290018"/>
            <a:chOff x="5727616" y="4204699"/>
            <a:chExt cx="440505" cy="290018"/>
          </a:xfrm>
        </p:grpSpPr>
        <p:sp>
          <p:nvSpPr>
            <p:cNvPr id="9216" name="Google Shape;9216;p6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9"/>
          <p:cNvGrpSpPr/>
          <p:nvPr/>
        </p:nvGrpSpPr>
        <p:grpSpPr>
          <a:xfrm>
            <a:off x="6380726" y="4124093"/>
            <a:ext cx="159950" cy="364516"/>
            <a:chOff x="6410063" y="4135124"/>
            <a:chExt cx="159950" cy="364516"/>
          </a:xfrm>
        </p:grpSpPr>
        <p:sp>
          <p:nvSpPr>
            <p:cNvPr id="9225" name="Google Shape;9225;p6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69"/>
          <p:cNvGrpSpPr/>
          <p:nvPr/>
        </p:nvGrpSpPr>
        <p:grpSpPr>
          <a:xfrm>
            <a:off x="6641065" y="4124284"/>
            <a:ext cx="214378" cy="364135"/>
            <a:chOff x="6924652" y="4135505"/>
            <a:chExt cx="214378" cy="364135"/>
          </a:xfrm>
        </p:grpSpPr>
        <p:sp>
          <p:nvSpPr>
            <p:cNvPr id="9230" name="Google Shape;9230;p6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4" name="Google Shape;9234;p69"/>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235" name="Google Shape;9235;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236" name="Google Shape;9236;p69"/>
          <p:cNvGrpSpPr/>
          <p:nvPr/>
        </p:nvGrpSpPr>
        <p:grpSpPr>
          <a:xfrm>
            <a:off x="841240" y="4119220"/>
            <a:ext cx="374177" cy="374263"/>
            <a:chOff x="775325" y="4143525"/>
            <a:chExt cx="468776" cy="468884"/>
          </a:xfrm>
        </p:grpSpPr>
        <p:sp>
          <p:nvSpPr>
            <p:cNvPr id="9237" name="Google Shape;9237;p69"/>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9"/>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9"/>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9"/>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9"/>
          <p:cNvGrpSpPr/>
          <p:nvPr/>
        </p:nvGrpSpPr>
        <p:grpSpPr>
          <a:xfrm>
            <a:off x="7015917" y="4114633"/>
            <a:ext cx="219464" cy="383437"/>
            <a:chOff x="1426400" y="1814750"/>
            <a:chExt cx="407850" cy="712575"/>
          </a:xfrm>
        </p:grpSpPr>
        <p:sp>
          <p:nvSpPr>
            <p:cNvPr id="9242" name="Google Shape;9242;p69"/>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69"/>
          <p:cNvGrpSpPr/>
          <p:nvPr/>
        </p:nvGrpSpPr>
        <p:grpSpPr>
          <a:xfrm>
            <a:off x="7391519" y="4149408"/>
            <a:ext cx="313833" cy="313887"/>
            <a:chOff x="1910075" y="2021700"/>
            <a:chExt cx="583225" cy="583325"/>
          </a:xfrm>
        </p:grpSpPr>
        <p:sp>
          <p:nvSpPr>
            <p:cNvPr id="9246" name="Google Shape;9246;p69"/>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69"/>
          <p:cNvGrpSpPr/>
          <p:nvPr/>
        </p:nvGrpSpPr>
        <p:grpSpPr>
          <a:xfrm>
            <a:off x="7861486" y="4189187"/>
            <a:ext cx="441255" cy="234329"/>
            <a:chOff x="2749275" y="2099575"/>
            <a:chExt cx="820025" cy="435475"/>
          </a:xfrm>
        </p:grpSpPr>
        <p:sp>
          <p:nvSpPr>
            <p:cNvPr id="9250" name="Google Shape;9250;p6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9"/>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Shape 9257"/>
        <p:cNvGrpSpPr/>
        <p:nvPr/>
      </p:nvGrpSpPr>
      <p:grpSpPr>
        <a:xfrm>
          <a:off x="0" y="0"/>
          <a:ext cx="0" cy="0"/>
          <a:chOff x="0" y="0"/>
          <a:chExt cx="0" cy="0"/>
        </a:xfrm>
      </p:grpSpPr>
      <p:grpSp>
        <p:nvGrpSpPr>
          <p:cNvPr id="9258" name="Google Shape;9258;p70"/>
          <p:cNvGrpSpPr/>
          <p:nvPr/>
        </p:nvGrpSpPr>
        <p:grpSpPr>
          <a:xfrm>
            <a:off x="1989449" y="4101269"/>
            <a:ext cx="374774" cy="346073"/>
            <a:chOff x="1989449" y="4282269"/>
            <a:chExt cx="374774" cy="346073"/>
          </a:xfrm>
        </p:grpSpPr>
        <p:sp>
          <p:nvSpPr>
            <p:cNvPr id="9259" name="Google Shape;9259;p7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0"/>
          <p:cNvGrpSpPr/>
          <p:nvPr/>
        </p:nvGrpSpPr>
        <p:grpSpPr>
          <a:xfrm>
            <a:off x="2487439" y="4099740"/>
            <a:ext cx="198775" cy="348972"/>
            <a:chOff x="2487439" y="4280740"/>
            <a:chExt cx="198775" cy="348972"/>
          </a:xfrm>
        </p:grpSpPr>
        <p:sp>
          <p:nvSpPr>
            <p:cNvPr id="9265" name="Google Shape;9265;p7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70"/>
          <p:cNvGrpSpPr/>
          <p:nvPr/>
        </p:nvGrpSpPr>
        <p:grpSpPr>
          <a:xfrm>
            <a:off x="2810958" y="4092923"/>
            <a:ext cx="353145" cy="361873"/>
            <a:chOff x="2810958" y="4273923"/>
            <a:chExt cx="353145" cy="361873"/>
          </a:xfrm>
        </p:grpSpPr>
        <p:sp>
          <p:nvSpPr>
            <p:cNvPr id="9270" name="Google Shape;9270;p7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70"/>
          <p:cNvGrpSpPr/>
          <p:nvPr/>
        </p:nvGrpSpPr>
        <p:grpSpPr>
          <a:xfrm>
            <a:off x="6275635" y="4101651"/>
            <a:ext cx="209383" cy="366778"/>
            <a:chOff x="6275635" y="4282651"/>
            <a:chExt cx="209383" cy="366778"/>
          </a:xfrm>
        </p:grpSpPr>
        <p:sp>
          <p:nvSpPr>
            <p:cNvPr id="9278" name="Google Shape;9278;p7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70"/>
          <p:cNvGrpSpPr/>
          <p:nvPr/>
        </p:nvGrpSpPr>
        <p:grpSpPr>
          <a:xfrm>
            <a:off x="6701186" y="4102033"/>
            <a:ext cx="280292" cy="366396"/>
            <a:chOff x="6701186" y="4283033"/>
            <a:chExt cx="280292" cy="366396"/>
          </a:xfrm>
        </p:grpSpPr>
        <p:sp>
          <p:nvSpPr>
            <p:cNvPr id="9281" name="Google Shape;9281;p7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0"/>
          <p:cNvGrpSpPr/>
          <p:nvPr/>
        </p:nvGrpSpPr>
        <p:grpSpPr>
          <a:xfrm>
            <a:off x="2609571" y="3643958"/>
            <a:ext cx="373627" cy="347347"/>
            <a:chOff x="2609571" y="3824958"/>
            <a:chExt cx="373627" cy="347347"/>
          </a:xfrm>
        </p:grpSpPr>
        <p:sp>
          <p:nvSpPr>
            <p:cNvPr id="9284" name="Google Shape;9284;p7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7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7" name="Google Shape;9287;p70"/>
          <p:cNvGrpSpPr/>
          <p:nvPr/>
        </p:nvGrpSpPr>
        <p:grpSpPr>
          <a:xfrm>
            <a:off x="916127" y="3626056"/>
            <a:ext cx="221902" cy="380795"/>
            <a:chOff x="916127" y="3807056"/>
            <a:chExt cx="221902" cy="380795"/>
          </a:xfrm>
        </p:grpSpPr>
        <p:sp>
          <p:nvSpPr>
            <p:cNvPr id="9288" name="Google Shape;9288;p7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4" name="Google Shape;9294;p70"/>
          <p:cNvGrpSpPr/>
          <p:nvPr/>
        </p:nvGrpSpPr>
        <p:grpSpPr>
          <a:xfrm>
            <a:off x="3513010" y="3635134"/>
            <a:ext cx="362223" cy="361108"/>
            <a:chOff x="3513010" y="3816134"/>
            <a:chExt cx="362223" cy="361108"/>
          </a:xfrm>
        </p:grpSpPr>
        <p:sp>
          <p:nvSpPr>
            <p:cNvPr id="9295" name="Google Shape;9295;p7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70"/>
          <p:cNvGrpSpPr/>
          <p:nvPr/>
        </p:nvGrpSpPr>
        <p:grpSpPr>
          <a:xfrm>
            <a:off x="3950316" y="3639307"/>
            <a:ext cx="369805" cy="353782"/>
            <a:chOff x="3950316" y="3820307"/>
            <a:chExt cx="369805" cy="353782"/>
          </a:xfrm>
        </p:grpSpPr>
        <p:sp>
          <p:nvSpPr>
            <p:cNvPr id="9300" name="Google Shape;9300;p7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70"/>
          <p:cNvGrpSpPr/>
          <p:nvPr/>
        </p:nvGrpSpPr>
        <p:grpSpPr>
          <a:xfrm>
            <a:off x="1761909" y="3630961"/>
            <a:ext cx="307974" cy="371716"/>
            <a:chOff x="1761909" y="3811961"/>
            <a:chExt cx="307974" cy="371716"/>
          </a:xfrm>
        </p:grpSpPr>
        <p:sp>
          <p:nvSpPr>
            <p:cNvPr id="9305" name="Google Shape;9305;p7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70"/>
          <p:cNvGrpSpPr/>
          <p:nvPr/>
        </p:nvGrpSpPr>
        <p:grpSpPr>
          <a:xfrm>
            <a:off x="5373342" y="3627935"/>
            <a:ext cx="231395" cy="353145"/>
            <a:chOff x="5373342" y="3808935"/>
            <a:chExt cx="231395" cy="353145"/>
          </a:xfrm>
        </p:grpSpPr>
        <p:sp>
          <p:nvSpPr>
            <p:cNvPr id="9316" name="Google Shape;9316;p7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5" name="Google Shape;9325;p7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6" name="Google Shape;9326;p70"/>
          <p:cNvGrpSpPr/>
          <p:nvPr/>
        </p:nvGrpSpPr>
        <p:grpSpPr>
          <a:xfrm>
            <a:off x="5833775" y="3628445"/>
            <a:ext cx="235185" cy="352253"/>
            <a:chOff x="5833775" y="3809445"/>
            <a:chExt cx="235185" cy="352253"/>
          </a:xfrm>
        </p:grpSpPr>
        <p:sp>
          <p:nvSpPr>
            <p:cNvPr id="9327" name="Google Shape;9327;p7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70"/>
          <p:cNvGrpSpPr/>
          <p:nvPr/>
        </p:nvGrpSpPr>
        <p:grpSpPr>
          <a:xfrm>
            <a:off x="4942472" y="3628318"/>
            <a:ext cx="238976" cy="352762"/>
            <a:chOff x="4942472" y="3809318"/>
            <a:chExt cx="238976" cy="352762"/>
          </a:xfrm>
        </p:grpSpPr>
        <p:sp>
          <p:nvSpPr>
            <p:cNvPr id="9331" name="Google Shape;9331;p7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0"/>
          <p:cNvGrpSpPr/>
          <p:nvPr/>
        </p:nvGrpSpPr>
        <p:grpSpPr>
          <a:xfrm>
            <a:off x="6266525" y="3626788"/>
            <a:ext cx="260223" cy="353527"/>
            <a:chOff x="6266525" y="3807788"/>
            <a:chExt cx="260223" cy="353527"/>
          </a:xfrm>
        </p:grpSpPr>
        <p:sp>
          <p:nvSpPr>
            <p:cNvPr id="9339" name="Google Shape;9339;p7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3" name="Google Shape;9343;p7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4" name="Google Shape;9344;p70"/>
          <p:cNvGrpSpPr/>
          <p:nvPr/>
        </p:nvGrpSpPr>
        <p:grpSpPr>
          <a:xfrm>
            <a:off x="7184363" y="3628604"/>
            <a:ext cx="202184" cy="352762"/>
            <a:chOff x="7184363" y="3809604"/>
            <a:chExt cx="202184" cy="352762"/>
          </a:xfrm>
        </p:grpSpPr>
        <p:sp>
          <p:nvSpPr>
            <p:cNvPr id="9345" name="Google Shape;9345;p7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70"/>
          <p:cNvGrpSpPr/>
          <p:nvPr/>
        </p:nvGrpSpPr>
        <p:grpSpPr>
          <a:xfrm>
            <a:off x="7571624" y="3627935"/>
            <a:ext cx="292047" cy="352762"/>
            <a:chOff x="7571624" y="3808935"/>
            <a:chExt cx="292047" cy="352762"/>
          </a:xfrm>
        </p:grpSpPr>
        <p:sp>
          <p:nvSpPr>
            <p:cNvPr id="9348" name="Google Shape;9348;p7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0"/>
          <p:cNvGrpSpPr/>
          <p:nvPr/>
        </p:nvGrpSpPr>
        <p:grpSpPr>
          <a:xfrm>
            <a:off x="2174559" y="3175116"/>
            <a:ext cx="364135" cy="359930"/>
            <a:chOff x="2174559" y="3356116"/>
            <a:chExt cx="364135" cy="359930"/>
          </a:xfrm>
        </p:grpSpPr>
        <p:sp>
          <p:nvSpPr>
            <p:cNvPr id="9355" name="Google Shape;9355;p7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70"/>
          <p:cNvGrpSpPr/>
          <p:nvPr/>
        </p:nvGrpSpPr>
        <p:grpSpPr>
          <a:xfrm>
            <a:off x="1731934" y="3174639"/>
            <a:ext cx="368371" cy="361554"/>
            <a:chOff x="1731934" y="3355639"/>
            <a:chExt cx="368371" cy="361554"/>
          </a:xfrm>
        </p:grpSpPr>
        <p:sp>
          <p:nvSpPr>
            <p:cNvPr id="9358" name="Google Shape;9358;p7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0"/>
          <p:cNvGrpSpPr/>
          <p:nvPr/>
        </p:nvGrpSpPr>
        <p:grpSpPr>
          <a:xfrm>
            <a:off x="3990517" y="3173173"/>
            <a:ext cx="279559" cy="363402"/>
            <a:chOff x="3990517" y="3354173"/>
            <a:chExt cx="279559" cy="363402"/>
          </a:xfrm>
        </p:grpSpPr>
        <p:sp>
          <p:nvSpPr>
            <p:cNvPr id="9361" name="Google Shape;9361;p7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70"/>
          <p:cNvGrpSpPr/>
          <p:nvPr/>
        </p:nvGrpSpPr>
        <p:grpSpPr>
          <a:xfrm>
            <a:off x="3497847" y="3236374"/>
            <a:ext cx="379680" cy="237606"/>
            <a:chOff x="3497847" y="3417374"/>
            <a:chExt cx="379680" cy="237606"/>
          </a:xfrm>
        </p:grpSpPr>
        <p:sp>
          <p:nvSpPr>
            <p:cNvPr id="9365" name="Google Shape;9365;p7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70"/>
          <p:cNvGrpSpPr/>
          <p:nvPr/>
        </p:nvGrpSpPr>
        <p:grpSpPr>
          <a:xfrm>
            <a:off x="2612597" y="3186075"/>
            <a:ext cx="376271" cy="337982"/>
            <a:chOff x="2612597" y="3367075"/>
            <a:chExt cx="376271" cy="337982"/>
          </a:xfrm>
        </p:grpSpPr>
        <p:sp>
          <p:nvSpPr>
            <p:cNvPr id="9370" name="Google Shape;9370;p7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70"/>
          <p:cNvGrpSpPr/>
          <p:nvPr/>
        </p:nvGrpSpPr>
        <p:grpSpPr>
          <a:xfrm>
            <a:off x="3071914" y="3183431"/>
            <a:ext cx="343652" cy="342505"/>
            <a:chOff x="3071914" y="3364431"/>
            <a:chExt cx="343652" cy="342505"/>
          </a:xfrm>
        </p:grpSpPr>
        <p:sp>
          <p:nvSpPr>
            <p:cNvPr id="9373" name="Google Shape;9373;p7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70"/>
          <p:cNvGrpSpPr/>
          <p:nvPr/>
        </p:nvGrpSpPr>
        <p:grpSpPr>
          <a:xfrm>
            <a:off x="897141" y="3178875"/>
            <a:ext cx="257962" cy="352762"/>
            <a:chOff x="897141" y="3359875"/>
            <a:chExt cx="257962" cy="352762"/>
          </a:xfrm>
        </p:grpSpPr>
        <p:sp>
          <p:nvSpPr>
            <p:cNvPr id="9379" name="Google Shape;9379;p7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70"/>
          <p:cNvGrpSpPr/>
          <p:nvPr/>
        </p:nvGrpSpPr>
        <p:grpSpPr>
          <a:xfrm>
            <a:off x="1333682" y="3163330"/>
            <a:ext cx="271213" cy="383088"/>
            <a:chOff x="1333682" y="3344330"/>
            <a:chExt cx="271213" cy="383088"/>
          </a:xfrm>
        </p:grpSpPr>
        <p:sp>
          <p:nvSpPr>
            <p:cNvPr id="9388" name="Google Shape;9388;p7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0"/>
          <p:cNvGrpSpPr/>
          <p:nvPr/>
        </p:nvGrpSpPr>
        <p:grpSpPr>
          <a:xfrm>
            <a:off x="6664394" y="3165974"/>
            <a:ext cx="353113" cy="351998"/>
            <a:chOff x="6664394" y="3346974"/>
            <a:chExt cx="353113" cy="351998"/>
          </a:xfrm>
        </p:grpSpPr>
        <p:sp>
          <p:nvSpPr>
            <p:cNvPr id="9400" name="Google Shape;9400;p7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70"/>
          <p:cNvGrpSpPr/>
          <p:nvPr/>
        </p:nvGrpSpPr>
        <p:grpSpPr>
          <a:xfrm>
            <a:off x="849741" y="1778307"/>
            <a:ext cx="399398" cy="375443"/>
            <a:chOff x="849741" y="1959307"/>
            <a:chExt cx="399398" cy="375443"/>
          </a:xfrm>
        </p:grpSpPr>
        <p:sp>
          <p:nvSpPr>
            <p:cNvPr id="9406" name="Google Shape;9406;p7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70"/>
          <p:cNvGrpSpPr/>
          <p:nvPr/>
        </p:nvGrpSpPr>
        <p:grpSpPr>
          <a:xfrm>
            <a:off x="1284212" y="1782766"/>
            <a:ext cx="379489" cy="366046"/>
            <a:chOff x="1284212" y="1963766"/>
            <a:chExt cx="379489" cy="366046"/>
          </a:xfrm>
        </p:grpSpPr>
        <p:sp>
          <p:nvSpPr>
            <p:cNvPr id="9409" name="Google Shape;9409;p7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0"/>
          <p:cNvGrpSpPr/>
          <p:nvPr/>
        </p:nvGrpSpPr>
        <p:grpSpPr>
          <a:xfrm>
            <a:off x="3037766" y="1788564"/>
            <a:ext cx="370219" cy="354928"/>
            <a:chOff x="3037766" y="1969564"/>
            <a:chExt cx="370219" cy="354928"/>
          </a:xfrm>
        </p:grpSpPr>
        <p:sp>
          <p:nvSpPr>
            <p:cNvPr id="9412" name="Google Shape;9412;p7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70"/>
          <p:cNvGrpSpPr/>
          <p:nvPr/>
        </p:nvGrpSpPr>
        <p:grpSpPr>
          <a:xfrm>
            <a:off x="3982553" y="1790730"/>
            <a:ext cx="304566" cy="350501"/>
            <a:chOff x="3982553" y="1971730"/>
            <a:chExt cx="304566" cy="350501"/>
          </a:xfrm>
        </p:grpSpPr>
        <p:sp>
          <p:nvSpPr>
            <p:cNvPr id="9417" name="Google Shape;9417;p7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0"/>
          <p:cNvGrpSpPr/>
          <p:nvPr/>
        </p:nvGrpSpPr>
        <p:grpSpPr>
          <a:xfrm>
            <a:off x="2567841" y="1813124"/>
            <a:ext cx="399812" cy="306477"/>
            <a:chOff x="2567841" y="1994124"/>
            <a:chExt cx="399812" cy="306477"/>
          </a:xfrm>
        </p:grpSpPr>
        <p:sp>
          <p:nvSpPr>
            <p:cNvPr id="9420" name="Google Shape;9420;p7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70"/>
          <p:cNvGrpSpPr/>
          <p:nvPr/>
        </p:nvGrpSpPr>
        <p:grpSpPr>
          <a:xfrm>
            <a:off x="2212084" y="1779358"/>
            <a:ext cx="324698" cy="372863"/>
            <a:chOff x="2212084" y="1960358"/>
            <a:chExt cx="324698" cy="372863"/>
          </a:xfrm>
        </p:grpSpPr>
        <p:sp>
          <p:nvSpPr>
            <p:cNvPr id="9424" name="Google Shape;9424;p7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0"/>
          <p:cNvGrpSpPr/>
          <p:nvPr/>
        </p:nvGrpSpPr>
        <p:grpSpPr>
          <a:xfrm>
            <a:off x="1805901" y="1779358"/>
            <a:ext cx="284847" cy="373627"/>
            <a:chOff x="1805901" y="1960358"/>
            <a:chExt cx="284847" cy="373627"/>
          </a:xfrm>
        </p:grpSpPr>
        <p:sp>
          <p:nvSpPr>
            <p:cNvPr id="9428" name="Google Shape;9428;p7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0" name="Google Shape;9430;p7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3" name="Google Shape;9433;p70"/>
          <p:cNvGrpSpPr/>
          <p:nvPr/>
        </p:nvGrpSpPr>
        <p:grpSpPr>
          <a:xfrm>
            <a:off x="6656812" y="1848388"/>
            <a:ext cx="368690" cy="245793"/>
            <a:chOff x="6656812" y="2029388"/>
            <a:chExt cx="368690" cy="245793"/>
          </a:xfrm>
        </p:grpSpPr>
        <p:sp>
          <p:nvSpPr>
            <p:cNvPr id="9434" name="Google Shape;9434;p7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70"/>
          <p:cNvGrpSpPr/>
          <p:nvPr/>
        </p:nvGrpSpPr>
        <p:grpSpPr>
          <a:xfrm>
            <a:off x="4869651" y="1831218"/>
            <a:ext cx="376654" cy="281566"/>
            <a:chOff x="4869651" y="2012218"/>
            <a:chExt cx="376654" cy="281566"/>
          </a:xfrm>
        </p:grpSpPr>
        <p:sp>
          <p:nvSpPr>
            <p:cNvPr id="9445" name="Google Shape;9445;p7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70"/>
          <p:cNvGrpSpPr/>
          <p:nvPr/>
        </p:nvGrpSpPr>
        <p:grpSpPr>
          <a:xfrm>
            <a:off x="5306224" y="1831313"/>
            <a:ext cx="367925" cy="281694"/>
            <a:chOff x="5306224" y="2012313"/>
            <a:chExt cx="367925" cy="281694"/>
          </a:xfrm>
        </p:grpSpPr>
        <p:sp>
          <p:nvSpPr>
            <p:cNvPr id="9450" name="Google Shape;9450;p7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2" name="Google Shape;9452;p7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3" name="Google Shape;9453;p70"/>
          <p:cNvGrpSpPr/>
          <p:nvPr/>
        </p:nvGrpSpPr>
        <p:grpSpPr>
          <a:xfrm>
            <a:off x="6195998" y="1802102"/>
            <a:ext cx="368308" cy="338746"/>
            <a:chOff x="6195998" y="1983102"/>
            <a:chExt cx="368308" cy="338746"/>
          </a:xfrm>
        </p:grpSpPr>
        <p:sp>
          <p:nvSpPr>
            <p:cNvPr id="9454" name="Google Shape;9454;p7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70"/>
          <p:cNvGrpSpPr/>
          <p:nvPr/>
        </p:nvGrpSpPr>
        <p:grpSpPr>
          <a:xfrm>
            <a:off x="7542031" y="1830835"/>
            <a:ext cx="369072" cy="280037"/>
            <a:chOff x="7542031" y="2011835"/>
            <a:chExt cx="369072" cy="280037"/>
          </a:xfrm>
        </p:grpSpPr>
        <p:sp>
          <p:nvSpPr>
            <p:cNvPr id="9458" name="Google Shape;9458;p7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70"/>
          <p:cNvGrpSpPr/>
          <p:nvPr/>
        </p:nvGrpSpPr>
        <p:grpSpPr>
          <a:xfrm>
            <a:off x="8010427" y="3167503"/>
            <a:ext cx="278795" cy="351615"/>
            <a:chOff x="8010427" y="3348503"/>
            <a:chExt cx="278795" cy="351615"/>
          </a:xfrm>
        </p:grpSpPr>
        <p:sp>
          <p:nvSpPr>
            <p:cNvPr id="9468" name="Google Shape;9468;p7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2" name="Google Shape;9472;p7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3" name="Google Shape;9473;p70"/>
          <p:cNvGrpSpPr/>
          <p:nvPr/>
        </p:nvGrpSpPr>
        <p:grpSpPr>
          <a:xfrm>
            <a:off x="7141900" y="3168204"/>
            <a:ext cx="281057" cy="351010"/>
            <a:chOff x="7141900" y="3349204"/>
            <a:chExt cx="281057" cy="351010"/>
          </a:xfrm>
        </p:grpSpPr>
        <p:sp>
          <p:nvSpPr>
            <p:cNvPr id="9474" name="Google Shape;9474;p7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70"/>
          <p:cNvGrpSpPr/>
          <p:nvPr/>
        </p:nvGrpSpPr>
        <p:grpSpPr>
          <a:xfrm>
            <a:off x="5314188" y="3169032"/>
            <a:ext cx="363752" cy="353113"/>
            <a:chOff x="5314188" y="3350032"/>
            <a:chExt cx="363752" cy="353113"/>
          </a:xfrm>
        </p:grpSpPr>
        <p:sp>
          <p:nvSpPr>
            <p:cNvPr id="9478" name="Google Shape;9478;p7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70"/>
          <p:cNvGrpSpPr/>
          <p:nvPr/>
        </p:nvGrpSpPr>
        <p:grpSpPr>
          <a:xfrm>
            <a:off x="5829984" y="3169032"/>
            <a:ext cx="220755" cy="352348"/>
            <a:chOff x="5829984" y="3350032"/>
            <a:chExt cx="220755" cy="352348"/>
          </a:xfrm>
        </p:grpSpPr>
        <p:sp>
          <p:nvSpPr>
            <p:cNvPr id="9481" name="Google Shape;9481;p7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70"/>
          <p:cNvGrpSpPr/>
          <p:nvPr/>
        </p:nvGrpSpPr>
        <p:grpSpPr>
          <a:xfrm>
            <a:off x="4882170" y="3168841"/>
            <a:ext cx="358464" cy="352316"/>
            <a:chOff x="4882170" y="3349841"/>
            <a:chExt cx="358464" cy="352316"/>
          </a:xfrm>
        </p:grpSpPr>
        <p:sp>
          <p:nvSpPr>
            <p:cNvPr id="9486" name="Google Shape;9486;p7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8" name="Google Shape;9488;p7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0" name="Google Shape;9490;p70"/>
          <p:cNvGrpSpPr/>
          <p:nvPr/>
        </p:nvGrpSpPr>
        <p:grpSpPr>
          <a:xfrm>
            <a:off x="3044965" y="2254220"/>
            <a:ext cx="400194" cy="324316"/>
            <a:chOff x="3044965" y="2435220"/>
            <a:chExt cx="400194" cy="324316"/>
          </a:xfrm>
        </p:grpSpPr>
        <p:sp>
          <p:nvSpPr>
            <p:cNvPr id="9491" name="Google Shape;9491;p7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70"/>
          <p:cNvGrpSpPr/>
          <p:nvPr/>
        </p:nvGrpSpPr>
        <p:grpSpPr>
          <a:xfrm>
            <a:off x="6203579" y="3167981"/>
            <a:ext cx="351615" cy="350373"/>
            <a:chOff x="6203579" y="3348981"/>
            <a:chExt cx="351615" cy="350373"/>
          </a:xfrm>
        </p:grpSpPr>
        <p:sp>
          <p:nvSpPr>
            <p:cNvPr id="9495" name="Google Shape;9495;p7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70"/>
          <p:cNvGrpSpPr/>
          <p:nvPr/>
        </p:nvGrpSpPr>
        <p:grpSpPr>
          <a:xfrm>
            <a:off x="4878379" y="2292892"/>
            <a:ext cx="367161" cy="287523"/>
            <a:chOff x="4878379" y="2473892"/>
            <a:chExt cx="367161" cy="287523"/>
          </a:xfrm>
        </p:grpSpPr>
        <p:sp>
          <p:nvSpPr>
            <p:cNvPr id="9501" name="Google Shape;9501;p7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70"/>
          <p:cNvGrpSpPr/>
          <p:nvPr/>
        </p:nvGrpSpPr>
        <p:grpSpPr>
          <a:xfrm>
            <a:off x="1325719" y="2706689"/>
            <a:ext cx="290581" cy="372481"/>
            <a:chOff x="1325719" y="2887689"/>
            <a:chExt cx="290581" cy="372481"/>
          </a:xfrm>
        </p:grpSpPr>
        <p:sp>
          <p:nvSpPr>
            <p:cNvPr id="9507" name="Google Shape;9507;p7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9" name="Google Shape;9509;p7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0" name="Google Shape;9510;p70"/>
          <p:cNvGrpSpPr/>
          <p:nvPr/>
        </p:nvGrpSpPr>
        <p:grpSpPr>
          <a:xfrm>
            <a:off x="3510335" y="2711499"/>
            <a:ext cx="360726" cy="361204"/>
            <a:chOff x="3510335" y="2892499"/>
            <a:chExt cx="360726" cy="361204"/>
          </a:xfrm>
        </p:grpSpPr>
        <p:sp>
          <p:nvSpPr>
            <p:cNvPr id="9511" name="Google Shape;9511;p7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0"/>
          <p:cNvGrpSpPr/>
          <p:nvPr/>
        </p:nvGrpSpPr>
        <p:grpSpPr>
          <a:xfrm>
            <a:off x="3086313" y="2696049"/>
            <a:ext cx="320143" cy="392581"/>
            <a:chOff x="3086313" y="2877049"/>
            <a:chExt cx="320143" cy="392581"/>
          </a:xfrm>
        </p:grpSpPr>
        <p:sp>
          <p:nvSpPr>
            <p:cNvPr id="9517" name="Google Shape;9517;p7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9" name="Google Shape;9529;p7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0" name="Google Shape;9530;p70"/>
          <p:cNvGrpSpPr/>
          <p:nvPr/>
        </p:nvGrpSpPr>
        <p:grpSpPr>
          <a:xfrm>
            <a:off x="861113" y="2704746"/>
            <a:ext cx="333809" cy="373277"/>
            <a:chOff x="861113" y="2885746"/>
            <a:chExt cx="333809" cy="373277"/>
          </a:xfrm>
        </p:grpSpPr>
        <p:sp>
          <p:nvSpPr>
            <p:cNvPr id="9531" name="Google Shape;9531;p7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4" name="Google Shape;9534;p7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6" name="Google Shape;9536;p70"/>
          <p:cNvGrpSpPr/>
          <p:nvPr/>
        </p:nvGrpSpPr>
        <p:grpSpPr>
          <a:xfrm>
            <a:off x="1297654" y="1323481"/>
            <a:ext cx="349354" cy="362223"/>
            <a:chOff x="1297654" y="1504481"/>
            <a:chExt cx="349354" cy="362223"/>
          </a:xfrm>
        </p:grpSpPr>
        <p:sp>
          <p:nvSpPr>
            <p:cNvPr id="9537" name="Google Shape;9537;p7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0" name="Google Shape;9540;p7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1" name="Google Shape;9541;p70"/>
          <p:cNvGrpSpPr/>
          <p:nvPr/>
        </p:nvGrpSpPr>
        <p:grpSpPr>
          <a:xfrm>
            <a:off x="852385" y="1329916"/>
            <a:ext cx="353145" cy="351998"/>
            <a:chOff x="852385" y="1510916"/>
            <a:chExt cx="353145" cy="351998"/>
          </a:xfrm>
        </p:grpSpPr>
        <p:sp>
          <p:nvSpPr>
            <p:cNvPr id="9542" name="Google Shape;9542;p7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0"/>
          <p:cNvGrpSpPr/>
          <p:nvPr/>
        </p:nvGrpSpPr>
        <p:grpSpPr>
          <a:xfrm>
            <a:off x="1745217" y="1334471"/>
            <a:ext cx="343269" cy="342505"/>
            <a:chOff x="1745217" y="1515471"/>
            <a:chExt cx="343269" cy="342505"/>
          </a:xfrm>
        </p:grpSpPr>
        <p:sp>
          <p:nvSpPr>
            <p:cNvPr id="9546" name="Google Shape;9546;p7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0" name="Google Shape;9550;p7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1" name="Google Shape;9551;p70"/>
          <p:cNvGrpSpPr/>
          <p:nvPr/>
        </p:nvGrpSpPr>
        <p:grpSpPr>
          <a:xfrm>
            <a:off x="3042703" y="1348137"/>
            <a:ext cx="411535" cy="315587"/>
            <a:chOff x="3042703" y="1529137"/>
            <a:chExt cx="411535" cy="315587"/>
          </a:xfrm>
        </p:grpSpPr>
        <p:sp>
          <p:nvSpPr>
            <p:cNvPr id="9552" name="Google Shape;9552;p7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0"/>
          <p:cNvGrpSpPr/>
          <p:nvPr/>
        </p:nvGrpSpPr>
        <p:grpSpPr>
          <a:xfrm>
            <a:off x="2629289" y="1363682"/>
            <a:ext cx="350501" cy="284497"/>
            <a:chOff x="2629289" y="1544682"/>
            <a:chExt cx="350501" cy="284497"/>
          </a:xfrm>
        </p:grpSpPr>
        <p:sp>
          <p:nvSpPr>
            <p:cNvPr id="9563" name="Google Shape;9563;p7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70"/>
          <p:cNvGrpSpPr/>
          <p:nvPr/>
        </p:nvGrpSpPr>
        <p:grpSpPr>
          <a:xfrm>
            <a:off x="5305077" y="1321633"/>
            <a:ext cx="367893" cy="365218"/>
            <a:chOff x="5305077" y="1502633"/>
            <a:chExt cx="367893" cy="365218"/>
          </a:xfrm>
        </p:grpSpPr>
        <p:sp>
          <p:nvSpPr>
            <p:cNvPr id="9569" name="Google Shape;9569;p7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0"/>
          <p:cNvGrpSpPr/>
          <p:nvPr/>
        </p:nvGrpSpPr>
        <p:grpSpPr>
          <a:xfrm>
            <a:off x="7100170" y="1319117"/>
            <a:ext cx="368308" cy="367033"/>
            <a:chOff x="7100170" y="1500117"/>
            <a:chExt cx="368308" cy="367033"/>
          </a:xfrm>
        </p:grpSpPr>
        <p:sp>
          <p:nvSpPr>
            <p:cNvPr id="9572" name="Google Shape;9572;p7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5" name="Google Shape;9585;p7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6" name="Google Shape;9586;p70"/>
          <p:cNvGrpSpPr/>
          <p:nvPr/>
        </p:nvGrpSpPr>
        <p:grpSpPr>
          <a:xfrm>
            <a:off x="6649231" y="1319021"/>
            <a:ext cx="390287" cy="367065"/>
            <a:chOff x="6649231" y="1500021"/>
            <a:chExt cx="390287" cy="367065"/>
          </a:xfrm>
        </p:grpSpPr>
        <p:sp>
          <p:nvSpPr>
            <p:cNvPr id="9587" name="Google Shape;9587;p7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0"/>
          <p:cNvGrpSpPr/>
          <p:nvPr/>
        </p:nvGrpSpPr>
        <p:grpSpPr>
          <a:xfrm>
            <a:off x="5746938" y="1362503"/>
            <a:ext cx="387261" cy="280356"/>
            <a:chOff x="5746938" y="1543503"/>
            <a:chExt cx="387261" cy="280356"/>
          </a:xfrm>
        </p:grpSpPr>
        <p:sp>
          <p:nvSpPr>
            <p:cNvPr id="9600" name="Google Shape;9600;p7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0"/>
          <p:cNvGrpSpPr/>
          <p:nvPr/>
        </p:nvGrpSpPr>
        <p:grpSpPr>
          <a:xfrm>
            <a:off x="6196730" y="1344346"/>
            <a:ext cx="369072" cy="317467"/>
            <a:chOff x="6196730" y="1525346"/>
            <a:chExt cx="369072" cy="317467"/>
          </a:xfrm>
        </p:grpSpPr>
        <p:sp>
          <p:nvSpPr>
            <p:cNvPr id="9603" name="Google Shape;9603;p7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0"/>
          <p:cNvGrpSpPr/>
          <p:nvPr/>
        </p:nvGrpSpPr>
        <p:grpSpPr>
          <a:xfrm>
            <a:off x="4940592" y="1319690"/>
            <a:ext cx="246558" cy="367161"/>
            <a:chOff x="4940592" y="1500690"/>
            <a:chExt cx="246558" cy="367161"/>
          </a:xfrm>
        </p:grpSpPr>
        <p:sp>
          <p:nvSpPr>
            <p:cNvPr id="9607" name="Google Shape;9607;p7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70"/>
          <p:cNvGrpSpPr/>
          <p:nvPr/>
        </p:nvGrpSpPr>
        <p:grpSpPr>
          <a:xfrm>
            <a:off x="7964906" y="1318894"/>
            <a:ext cx="380858" cy="367575"/>
            <a:chOff x="7964906" y="1499894"/>
            <a:chExt cx="380858" cy="367575"/>
          </a:xfrm>
        </p:grpSpPr>
        <p:sp>
          <p:nvSpPr>
            <p:cNvPr id="9612" name="Google Shape;9612;p7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5" name="Google Shape;9615;p7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6" name="Google Shape;9616;p70"/>
          <p:cNvGrpSpPr/>
          <p:nvPr/>
        </p:nvGrpSpPr>
        <p:grpSpPr>
          <a:xfrm>
            <a:off x="8007400" y="2721278"/>
            <a:ext cx="285230" cy="355597"/>
            <a:chOff x="8007400" y="2902278"/>
            <a:chExt cx="285230" cy="355597"/>
          </a:xfrm>
        </p:grpSpPr>
        <p:sp>
          <p:nvSpPr>
            <p:cNvPr id="9617" name="Google Shape;9617;p7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0"/>
          <p:cNvGrpSpPr/>
          <p:nvPr/>
        </p:nvGrpSpPr>
        <p:grpSpPr>
          <a:xfrm>
            <a:off x="6219124" y="2721788"/>
            <a:ext cx="318231" cy="355470"/>
            <a:chOff x="6219124" y="2902788"/>
            <a:chExt cx="318231" cy="355470"/>
          </a:xfrm>
        </p:grpSpPr>
        <p:sp>
          <p:nvSpPr>
            <p:cNvPr id="9620" name="Google Shape;9620;p7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3" name="Google Shape;9623;p70"/>
          <p:cNvGrpSpPr/>
          <p:nvPr/>
        </p:nvGrpSpPr>
        <p:grpSpPr>
          <a:xfrm>
            <a:off x="4969421" y="2721852"/>
            <a:ext cx="185109" cy="355406"/>
            <a:chOff x="4969421" y="2902852"/>
            <a:chExt cx="185109" cy="355406"/>
          </a:xfrm>
        </p:grpSpPr>
        <p:sp>
          <p:nvSpPr>
            <p:cNvPr id="9624" name="Google Shape;9624;p7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0"/>
          <p:cNvGrpSpPr/>
          <p:nvPr/>
        </p:nvGrpSpPr>
        <p:grpSpPr>
          <a:xfrm>
            <a:off x="6685259" y="2721852"/>
            <a:ext cx="311414" cy="355406"/>
            <a:chOff x="6685259" y="2902852"/>
            <a:chExt cx="311414" cy="355406"/>
          </a:xfrm>
        </p:grpSpPr>
        <p:sp>
          <p:nvSpPr>
            <p:cNvPr id="9633" name="Google Shape;9633;p7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0"/>
          <p:cNvGrpSpPr/>
          <p:nvPr/>
        </p:nvGrpSpPr>
        <p:grpSpPr>
          <a:xfrm>
            <a:off x="5309250" y="2722170"/>
            <a:ext cx="359579" cy="355852"/>
            <a:chOff x="5309250" y="2903170"/>
            <a:chExt cx="359579" cy="355852"/>
          </a:xfrm>
        </p:grpSpPr>
        <p:sp>
          <p:nvSpPr>
            <p:cNvPr id="9637" name="Google Shape;9637;p7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70"/>
          <p:cNvGrpSpPr/>
          <p:nvPr/>
        </p:nvGrpSpPr>
        <p:grpSpPr>
          <a:xfrm>
            <a:off x="2199565" y="2240172"/>
            <a:ext cx="312179" cy="353431"/>
            <a:chOff x="2199565" y="2421172"/>
            <a:chExt cx="312179" cy="353431"/>
          </a:xfrm>
        </p:grpSpPr>
        <p:sp>
          <p:nvSpPr>
            <p:cNvPr id="9641" name="Google Shape;9641;p7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70"/>
          <p:cNvGrpSpPr/>
          <p:nvPr/>
        </p:nvGrpSpPr>
        <p:grpSpPr>
          <a:xfrm>
            <a:off x="1750887" y="2244727"/>
            <a:ext cx="320143" cy="343269"/>
            <a:chOff x="1750887" y="2425727"/>
            <a:chExt cx="320143" cy="343269"/>
          </a:xfrm>
        </p:grpSpPr>
        <p:sp>
          <p:nvSpPr>
            <p:cNvPr id="9644" name="Google Shape;9644;p7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70"/>
          <p:cNvGrpSpPr/>
          <p:nvPr/>
        </p:nvGrpSpPr>
        <p:grpSpPr>
          <a:xfrm>
            <a:off x="1298037" y="2244727"/>
            <a:ext cx="338364" cy="342887"/>
            <a:chOff x="1298037" y="2425727"/>
            <a:chExt cx="338364" cy="342887"/>
          </a:xfrm>
        </p:grpSpPr>
        <p:sp>
          <p:nvSpPr>
            <p:cNvPr id="9647" name="Google Shape;9647;p7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7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2" name="Google Shape;9652;p70"/>
          <p:cNvGrpSpPr/>
          <p:nvPr/>
        </p:nvGrpSpPr>
        <p:grpSpPr>
          <a:xfrm>
            <a:off x="3974207" y="2248009"/>
            <a:ext cx="320143" cy="338491"/>
            <a:chOff x="3974207" y="2429009"/>
            <a:chExt cx="320143" cy="338491"/>
          </a:xfrm>
        </p:grpSpPr>
        <p:sp>
          <p:nvSpPr>
            <p:cNvPr id="9653" name="Google Shape;9653;p7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70"/>
          <p:cNvGrpSpPr/>
          <p:nvPr/>
        </p:nvGrpSpPr>
        <p:grpSpPr>
          <a:xfrm>
            <a:off x="2623237" y="2250047"/>
            <a:ext cx="355024" cy="332630"/>
            <a:chOff x="2623237" y="2431047"/>
            <a:chExt cx="355024" cy="332630"/>
          </a:xfrm>
        </p:grpSpPr>
        <p:sp>
          <p:nvSpPr>
            <p:cNvPr id="9656" name="Google Shape;9656;p7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70"/>
          <p:cNvGrpSpPr/>
          <p:nvPr/>
        </p:nvGrpSpPr>
        <p:grpSpPr>
          <a:xfrm>
            <a:off x="6657194" y="2253073"/>
            <a:ext cx="375507" cy="367925"/>
            <a:chOff x="6657194" y="2434073"/>
            <a:chExt cx="375507" cy="367925"/>
          </a:xfrm>
        </p:grpSpPr>
        <p:sp>
          <p:nvSpPr>
            <p:cNvPr id="9661" name="Google Shape;9661;p7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70"/>
          <p:cNvGrpSpPr/>
          <p:nvPr/>
        </p:nvGrpSpPr>
        <p:grpSpPr>
          <a:xfrm>
            <a:off x="7101317" y="2260655"/>
            <a:ext cx="367925" cy="352380"/>
            <a:chOff x="7101317" y="2441655"/>
            <a:chExt cx="367925" cy="352380"/>
          </a:xfrm>
        </p:grpSpPr>
        <p:sp>
          <p:nvSpPr>
            <p:cNvPr id="9665" name="Google Shape;9665;p7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0"/>
          <p:cNvGrpSpPr/>
          <p:nvPr/>
        </p:nvGrpSpPr>
        <p:grpSpPr>
          <a:xfrm>
            <a:off x="5756399" y="2253456"/>
            <a:ext cx="367925" cy="367161"/>
            <a:chOff x="5756399" y="2434456"/>
            <a:chExt cx="367925" cy="367161"/>
          </a:xfrm>
        </p:grpSpPr>
        <p:sp>
          <p:nvSpPr>
            <p:cNvPr id="9668" name="Google Shape;9668;p7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5" name="Google Shape;9675;p7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7" name="Google Shape;9677;p70"/>
          <p:cNvGrpSpPr/>
          <p:nvPr/>
        </p:nvGrpSpPr>
        <p:grpSpPr>
          <a:xfrm>
            <a:off x="7964906" y="2253073"/>
            <a:ext cx="373627" cy="367925"/>
            <a:chOff x="7964906" y="2434073"/>
            <a:chExt cx="373627" cy="367925"/>
          </a:xfrm>
        </p:grpSpPr>
        <p:sp>
          <p:nvSpPr>
            <p:cNvPr id="9678" name="Google Shape;9678;p7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70"/>
          <p:cNvGrpSpPr/>
          <p:nvPr/>
        </p:nvGrpSpPr>
        <p:grpSpPr>
          <a:xfrm>
            <a:off x="6194086" y="2256737"/>
            <a:ext cx="369837" cy="360471"/>
            <a:chOff x="6194086" y="2437737"/>
            <a:chExt cx="369837" cy="360471"/>
          </a:xfrm>
        </p:grpSpPr>
        <p:sp>
          <p:nvSpPr>
            <p:cNvPr id="9681" name="Google Shape;9681;p7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3" name="Google Shape;9683;p70"/>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684" name="Google Shape;9684;p70"/>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688"/>
        <p:cNvGrpSpPr/>
        <p:nvPr/>
      </p:nvGrpSpPr>
      <p:grpSpPr>
        <a:xfrm>
          <a:off x="0" y="0"/>
          <a:ext cx="0" cy="0"/>
          <a:chOff x="0" y="0"/>
          <a:chExt cx="0" cy="0"/>
        </a:xfrm>
      </p:grpSpPr>
      <p:grpSp>
        <p:nvGrpSpPr>
          <p:cNvPr id="9689" name="Google Shape;9689;p71"/>
          <p:cNvGrpSpPr/>
          <p:nvPr/>
        </p:nvGrpSpPr>
        <p:grpSpPr>
          <a:xfrm>
            <a:off x="3122257" y="1334344"/>
            <a:ext cx="294850" cy="349434"/>
            <a:chOff x="3122257" y="1508594"/>
            <a:chExt cx="294850" cy="349434"/>
          </a:xfrm>
        </p:grpSpPr>
        <p:sp>
          <p:nvSpPr>
            <p:cNvPr id="9690" name="Google Shape;9690;p7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71"/>
          <p:cNvGrpSpPr/>
          <p:nvPr/>
        </p:nvGrpSpPr>
        <p:grpSpPr>
          <a:xfrm>
            <a:off x="910723" y="1333962"/>
            <a:ext cx="251660" cy="350166"/>
            <a:chOff x="910723" y="1508212"/>
            <a:chExt cx="251660" cy="350166"/>
          </a:xfrm>
        </p:grpSpPr>
        <p:sp>
          <p:nvSpPr>
            <p:cNvPr id="9696" name="Google Shape;9696;p7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1"/>
          <p:cNvGrpSpPr/>
          <p:nvPr/>
        </p:nvGrpSpPr>
        <p:grpSpPr>
          <a:xfrm>
            <a:off x="1308631" y="1333580"/>
            <a:ext cx="350166" cy="350198"/>
            <a:chOff x="1308631" y="1507830"/>
            <a:chExt cx="350166" cy="350198"/>
          </a:xfrm>
        </p:grpSpPr>
        <p:sp>
          <p:nvSpPr>
            <p:cNvPr id="9714" name="Google Shape;9714;p7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1"/>
          <p:cNvGrpSpPr/>
          <p:nvPr/>
        </p:nvGrpSpPr>
        <p:grpSpPr>
          <a:xfrm>
            <a:off x="1756921" y="1335489"/>
            <a:ext cx="345997" cy="345997"/>
            <a:chOff x="1756921" y="1509739"/>
            <a:chExt cx="345997" cy="345997"/>
          </a:xfrm>
        </p:grpSpPr>
        <p:sp>
          <p:nvSpPr>
            <p:cNvPr id="9719" name="Google Shape;9719;p7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71"/>
          <p:cNvGrpSpPr/>
          <p:nvPr/>
        </p:nvGrpSpPr>
        <p:grpSpPr>
          <a:xfrm>
            <a:off x="2216956" y="1336253"/>
            <a:ext cx="318721" cy="345615"/>
            <a:chOff x="2216956" y="1510503"/>
            <a:chExt cx="318721" cy="345615"/>
          </a:xfrm>
        </p:grpSpPr>
        <p:sp>
          <p:nvSpPr>
            <p:cNvPr id="9737" name="Google Shape;9737;p7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1"/>
          <p:cNvGrpSpPr/>
          <p:nvPr/>
        </p:nvGrpSpPr>
        <p:grpSpPr>
          <a:xfrm>
            <a:off x="3988156" y="1394211"/>
            <a:ext cx="349052" cy="230049"/>
            <a:chOff x="3988156" y="1568461"/>
            <a:chExt cx="349052" cy="230049"/>
          </a:xfrm>
        </p:grpSpPr>
        <p:sp>
          <p:nvSpPr>
            <p:cNvPr id="9743" name="Google Shape;9743;p7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1"/>
          <p:cNvGrpSpPr/>
          <p:nvPr/>
        </p:nvGrpSpPr>
        <p:grpSpPr>
          <a:xfrm>
            <a:off x="2633037" y="1325623"/>
            <a:ext cx="379002" cy="366112"/>
            <a:chOff x="2633037" y="1499873"/>
            <a:chExt cx="379002" cy="366112"/>
          </a:xfrm>
        </p:grpSpPr>
        <p:sp>
          <p:nvSpPr>
            <p:cNvPr id="9751" name="Google Shape;9751;p7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1"/>
          <p:cNvGrpSpPr/>
          <p:nvPr/>
        </p:nvGrpSpPr>
        <p:grpSpPr>
          <a:xfrm>
            <a:off x="6675256" y="1341919"/>
            <a:ext cx="327823" cy="357009"/>
            <a:chOff x="6675256" y="1516169"/>
            <a:chExt cx="327823" cy="357009"/>
          </a:xfrm>
        </p:grpSpPr>
        <p:sp>
          <p:nvSpPr>
            <p:cNvPr id="9758" name="Google Shape;9758;p7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71"/>
          <p:cNvGrpSpPr/>
          <p:nvPr/>
        </p:nvGrpSpPr>
        <p:grpSpPr>
          <a:xfrm>
            <a:off x="8020159" y="1342301"/>
            <a:ext cx="300897" cy="356627"/>
            <a:chOff x="8020159" y="1516551"/>
            <a:chExt cx="300897" cy="356627"/>
          </a:xfrm>
        </p:grpSpPr>
        <p:sp>
          <p:nvSpPr>
            <p:cNvPr id="9768" name="Google Shape;9768;p7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71"/>
          <p:cNvGrpSpPr/>
          <p:nvPr/>
        </p:nvGrpSpPr>
        <p:grpSpPr>
          <a:xfrm>
            <a:off x="5377363" y="1341919"/>
            <a:ext cx="257357" cy="356627"/>
            <a:chOff x="5377363" y="1516169"/>
            <a:chExt cx="257357" cy="356627"/>
          </a:xfrm>
        </p:grpSpPr>
        <p:sp>
          <p:nvSpPr>
            <p:cNvPr id="9774" name="Google Shape;9774;p7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71"/>
          <p:cNvGrpSpPr/>
          <p:nvPr/>
        </p:nvGrpSpPr>
        <p:grpSpPr>
          <a:xfrm>
            <a:off x="4880567" y="1361620"/>
            <a:ext cx="356245" cy="317607"/>
            <a:chOff x="4880567" y="1535870"/>
            <a:chExt cx="356245" cy="317607"/>
          </a:xfrm>
        </p:grpSpPr>
        <p:sp>
          <p:nvSpPr>
            <p:cNvPr id="9792" name="Google Shape;9792;p7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1"/>
          <p:cNvGrpSpPr/>
          <p:nvPr/>
        </p:nvGrpSpPr>
        <p:grpSpPr>
          <a:xfrm>
            <a:off x="5771483" y="1341537"/>
            <a:ext cx="357359" cy="357391"/>
            <a:chOff x="5771483" y="1515787"/>
            <a:chExt cx="357359" cy="357391"/>
          </a:xfrm>
        </p:grpSpPr>
        <p:sp>
          <p:nvSpPr>
            <p:cNvPr id="9798" name="Google Shape;9798;p7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1"/>
          <p:cNvGrpSpPr/>
          <p:nvPr/>
        </p:nvGrpSpPr>
        <p:grpSpPr>
          <a:xfrm>
            <a:off x="7121669" y="1359360"/>
            <a:ext cx="321362" cy="321362"/>
            <a:chOff x="7121669" y="1533610"/>
            <a:chExt cx="321362" cy="321362"/>
          </a:xfrm>
        </p:grpSpPr>
        <p:sp>
          <p:nvSpPr>
            <p:cNvPr id="9803" name="Google Shape;9803;p7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71"/>
          <p:cNvGrpSpPr/>
          <p:nvPr/>
        </p:nvGrpSpPr>
        <p:grpSpPr>
          <a:xfrm>
            <a:off x="7562766" y="1340614"/>
            <a:ext cx="327059" cy="360192"/>
            <a:chOff x="7562766" y="1514864"/>
            <a:chExt cx="327059" cy="360192"/>
          </a:xfrm>
        </p:grpSpPr>
        <p:sp>
          <p:nvSpPr>
            <p:cNvPr id="9808" name="Google Shape;9808;p7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71"/>
          <p:cNvGrpSpPr/>
          <p:nvPr/>
        </p:nvGrpSpPr>
        <p:grpSpPr>
          <a:xfrm>
            <a:off x="6221229" y="1324423"/>
            <a:ext cx="361636" cy="362183"/>
            <a:chOff x="6259175" y="1559008"/>
            <a:chExt cx="271743" cy="272093"/>
          </a:xfrm>
        </p:grpSpPr>
        <p:sp>
          <p:nvSpPr>
            <p:cNvPr id="9813" name="Google Shape;9813;p7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1"/>
          <p:cNvGrpSpPr/>
          <p:nvPr/>
        </p:nvGrpSpPr>
        <p:grpSpPr>
          <a:xfrm>
            <a:off x="6671087" y="1835054"/>
            <a:ext cx="332757" cy="281833"/>
            <a:chOff x="6671087" y="2009304"/>
            <a:chExt cx="332757" cy="281833"/>
          </a:xfrm>
        </p:grpSpPr>
        <p:sp>
          <p:nvSpPr>
            <p:cNvPr id="9831" name="Google Shape;9831;p7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7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71"/>
          <p:cNvGrpSpPr/>
          <p:nvPr/>
        </p:nvGrpSpPr>
        <p:grpSpPr>
          <a:xfrm>
            <a:off x="2201806" y="1802335"/>
            <a:ext cx="349784" cy="349434"/>
            <a:chOff x="2201806" y="1976585"/>
            <a:chExt cx="349784" cy="349434"/>
          </a:xfrm>
        </p:grpSpPr>
        <p:sp>
          <p:nvSpPr>
            <p:cNvPr id="9835" name="Google Shape;9835;p7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71"/>
          <p:cNvGrpSpPr/>
          <p:nvPr/>
        </p:nvGrpSpPr>
        <p:grpSpPr>
          <a:xfrm>
            <a:off x="3094217" y="1802335"/>
            <a:ext cx="350198" cy="350548"/>
            <a:chOff x="3094217" y="1976585"/>
            <a:chExt cx="350198" cy="350548"/>
          </a:xfrm>
        </p:grpSpPr>
        <p:sp>
          <p:nvSpPr>
            <p:cNvPr id="9840" name="Google Shape;9840;p7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3" name="Google Shape;9853;p7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4" name="Google Shape;9854;p71"/>
          <p:cNvGrpSpPr/>
          <p:nvPr/>
        </p:nvGrpSpPr>
        <p:grpSpPr>
          <a:xfrm>
            <a:off x="3979435" y="1802335"/>
            <a:ext cx="345265" cy="349848"/>
            <a:chOff x="3979435" y="1976585"/>
            <a:chExt cx="345265" cy="349848"/>
          </a:xfrm>
        </p:grpSpPr>
        <p:sp>
          <p:nvSpPr>
            <p:cNvPr id="9855" name="Google Shape;9855;p7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71"/>
          <p:cNvGrpSpPr/>
          <p:nvPr/>
        </p:nvGrpSpPr>
        <p:grpSpPr>
          <a:xfrm>
            <a:off x="3541011" y="1334344"/>
            <a:ext cx="350166" cy="349434"/>
            <a:chOff x="3541011" y="1508594"/>
            <a:chExt cx="350166" cy="349434"/>
          </a:xfrm>
        </p:grpSpPr>
        <p:sp>
          <p:nvSpPr>
            <p:cNvPr id="9873" name="Google Shape;9873;p7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71"/>
          <p:cNvGrpSpPr/>
          <p:nvPr/>
        </p:nvGrpSpPr>
        <p:grpSpPr>
          <a:xfrm>
            <a:off x="3576626" y="1801571"/>
            <a:ext cx="284251" cy="351694"/>
            <a:chOff x="3576626" y="1975821"/>
            <a:chExt cx="284251" cy="351694"/>
          </a:xfrm>
        </p:grpSpPr>
        <p:sp>
          <p:nvSpPr>
            <p:cNvPr id="9887" name="Google Shape;9887;p7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71"/>
          <p:cNvGrpSpPr/>
          <p:nvPr/>
        </p:nvGrpSpPr>
        <p:grpSpPr>
          <a:xfrm>
            <a:off x="2722090" y="2715912"/>
            <a:ext cx="238770" cy="371841"/>
            <a:chOff x="2722090" y="2890162"/>
            <a:chExt cx="238770" cy="371841"/>
          </a:xfrm>
        </p:grpSpPr>
        <p:sp>
          <p:nvSpPr>
            <p:cNvPr id="9891" name="Google Shape;9891;p7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4" name="Google Shape;9894;p7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5" name="Google Shape;9895;p71"/>
          <p:cNvGrpSpPr/>
          <p:nvPr/>
        </p:nvGrpSpPr>
        <p:grpSpPr>
          <a:xfrm>
            <a:off x="6216367" y="1795906"/>
            <a:ext cx="361147" cy="361147"/>
            <a:chOff x="6216367" y="1970156"/>
            <a:chExt cx="361147" cy="361147"/>
          </a:xfrm>
        </p:grpSpPr>
        <p:sp>
          <p:nvSpPr>
            <p:cNvPr id="9896" name="Google Shape;9896;p7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71"/>
          <p:cNvGrpSpPr/>
          <p:nvPr/>
        </p:nvGrpSpPr>
        <p:grpSpPr>
          <a:xfrm>
            <a:off x="1289311" y="2751972"/>
            <a:ext cx="408156" cy="299783"/>
            <a:chOff x="1289311" y="2926222"/>
            <a:chExt cx="408156" cy="299783"/>
          </a:xfrm>
        </p:grpSpPr>
        <p:sp>
          <p:nvSpPr>
            <p:cNvPr id="9901" name="Google Shape;9901;p7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71"/>
          <p:cNvGrpSpPr/>
          <p:nvPr/>
        </p:nvGrpSpPr>
        <p:grpSpPr>
          <a:xfrm>
            <a:off x="7978465" y="1795142"/>
            <a:ext cx="361147" cy="360797"/>
            <a:chOff x="7978465" y="1969392"/>
            <a:chExt cx="361147" cy="360797"/>
          </a:xfrm>
        </p:grpSpPr>
        <p:sp>
          <p:nvSpPr>
            <p:cNvPr id="9904" name="Google Shape;9904;p7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3" name="Google Shape;9913;p7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4" name="Google Shape;9914;p71"/>
          <p:cNvGrpSpPr/>
          <p:nvPr/>
        </p:nvGrpSpPr>
        <p:grpSpPr>
          <a:xfrm>
            <a:off x="854261" y="2734563"/>
            <a:ext cx="377474" cy="335748"/>
            <a:chOff x="854261" y="2908813"/>
            <a:chExt cx="377474" cy="335748"/>
          </a:xfrm>
        </p:grpSpPr>
        <p:sp>
          <p:nvSpPr>
            <p:cNvPr id="9915" name="Google Shape;9915;p7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71"/>
          <p:cNvGrpSpPr/>
          <p:nvPr/>
        </p:nvGrpSpPr>
        <p:grpSpPr>
          <a:xfrm>
            <a:off x="1749728" y="2720527"/>
            <a:ext cx="386927" cy="363438"/>
            <a:chOff x="1749728" y="2894777"/>
            <a:chExt cx="386927" cy="363438"/>
          </a:xfrm>
        </p:grpSpPr>
        <p:sp>
          <p:nvSpPr>
            <p:cNvPr id="9921" name="Google Shape;9921;p7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1"/>
          <p:cNvGrpSpPr/>
          <p:nvPr/>
        </p:nvGrpSpPr>
        <p:grpSpPr>
          <a:xfrm>
            <a:off x="7098912" y="1795142"/>
            <a:ext cx="359651" cy="361560"/>
            <a:chOff x="7098912" y="1969392"/>
            <a:chExt cx="359651" cy="361560"/>
          </a:xfrm>
        </p:grpSpPr>
        <p:sp>
          <p:nvSpPr>
            <p:cNvPr id="9929" name="Google Shape;9929;p7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2" name="Google Shape;9942;p7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3" name="Google Shape;9943;p71"/>
          <p:cNvGrpSpPr/>
          <p:nvPr/>
        </p:nvGrpSpPr>
        <p:grpSpPr>
          <a:xfrm>
            <a:off x="5352728" y="1815989"/>
            <a:ext cx="327091" cy="322508"/>
            <a:chOff x="5352728" y="1990239"/>
            <a:chExt cx="327091" cy="322508"/>
          </a:xfrm>
        </p:grpSpPr>
        <p:sp>
          <p:nvSpPr>
            <p:cNvPr id="9944" name="Google Shape;9944;p7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71"/>
          <p:cNvGrpSpPr/>
          <p:nvPr/>
        </p:nvGrpSpPr>
        <p:grpSpPr>
          <a:xfrm>
            <a:off x="7538896" y="1795906"/>
            <a:ext cx="361147" cy="361529"/>
            <a:chOff x="7538896" y="1970156"/>
            <a:chExt cx="361147" cy="361529"/>
          </a:xfrm>
        </p:grpSpPr>
        <p:sp>
          <p:nvSpPr>
            <p:cNvPr id="9948" name="Google Shape;9948;p7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1"/>
          <p:cNvGrpSpPr/>
          <p:nvPr/>
        </p:nvGrpSpPr>
        <p:grpSpPr>
          <a:xfrm>
            <a:off x="4896099" y="1796670"/>
            <a:ext cx="358155" cy="358123"/>
            <a:chOff x="4896099" y="1970920"/>
            <a:chExt cx="358155" cy="358123"/>
          </a:xfrm>
        </p:grpSpPr>
        <p:sp>
          <p:nvSpPr>
            <p:cNvPr id="9955" name="Google Shape;9955;p7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1"/>
          <p:cNvGrpSpPr/>
          <p:nvPr/>
        </p:nvGrpSpPr>
        <p:grpSpPr>
          <a:xfrm>
            <a:off x="4048787" y="2802769"/>
            <a:ext cx="283488" cy="198604"/>
            <a:chOff x="4048787" y="2977019"/>
            <a:chExt cx="283488" cy="198604"/>
          </a:xfrm>
        </p:grpSpPr>
        <p:sp>
          <p:nvSpPr>
            <p:cNvPr id="9959" name="Google Shape;9959;p7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1"/>
          <p:cNvGrpSpPr/>
          <p:nvPr/>
        </p:nvGrpSpPr>
        <p:grpSpPr>
          <a:xfrm>
            <a:off x="4054103" y="2255941"/>
            <a:ext cx="218687" cy="349052"/>
            <a:chOff x="4054103" y="2430191"/>
            <a:chExt cx="218687" cy="349052"/>
          </a:xfrm>
        </p:grpSpPr>
        <p:sp>
          <p:nvSpPr>
            <p:cNvPr id="9966" name="Google Shape;9966;p7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1"/>
          <p:cNvGrpSpPr/>
          <p:nvPr/>
        </p:nvGrpSpPr>
        <p:grpSpPr>
          <a:xfrm>
            <a:off x="2185128" y="2253299"/>
            <a:ext cx="382758" cy="356595"/>
            <a:chOff x="2185128" y="2427549"/>
            <a:chExt cx="382758" cy="356595"/>
          </a:xfrm>
        </p:grpSpPr>
        <p:sp>
          <p:nvSpPr>
            <p:cNvPr id="9969" name="Google Shape;9969;p7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71"/>
          <p:cNvGrpSpPr/>
          <p:nvPr/>
        </p:nvGrpSpPr>
        <p:grpSpPr>
          <a:xfrm>
            <a:off x="2656907" y="2265043"/>
            <a:ext cx="332757" cy="332343"/>
            <a:chOff x="2656907" y="2439293"/>
            <a:chExt cx="332757" cy="332343"/>
          </a:xfrm>
        </p:grpSpPr>
        <p:sp>
          <p:nvSpPr>
            <p:cNvPr id="9974" name="Google Shape;9974;p7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71"/>
          <p:cNvGrpSpPr/>
          <p:nvPr/>
        </p:nvGrpSpPr>
        <p:grpSpPr>
          <a:xfrm>
            <a:off x="1731523" y="2248366"/>
            <a:ext cx="399435" cy="365698"/>
            <a:chOff x="1731523" y="2422616"/>
            <a:chExt cx="399435" cy="365698"/>
          </a:xfrm>
        </p:grpSpPr>
        <p:sp>
          <p:nvSpPr>
            <p:cNvPr id="9982" name="Google Shape;9982;p7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1"/>
          <p:cNvGrpSpPr/>
          <p:nvPr/>
        </p:nvGrpSpPr>
        <p:grpSpPr>
          <a:xfrm>
            <a:off x="3097241" y="2259314"/>
            <a:ext cx="344883" cy="343387"/>
            <a:chOff x="3097241" y="2433564"/>
            <a:chExt cx="344883" cy="343387"/>
          </a:xfrm>
        </p:grpSpPr>
        <p:sp>
          <p:nvSpPr>
            <p:cNvPr id="9986" name="Google Shape;9986;p7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1"/>
          <p:cNvGrpSpPr/>
          <p:nvPr/>
        </p:nvGrpSpPr>
        <p:grpSpPr>
          <a:xfrm>
            <a:off x="1278299" y="2265043"/>
            <a:ext cx="410829" cy="332343"/>
            <a:chOff x="1278299" y="2439293"/>
            <a:chExt cx="410829" cy="332343"/>
          </a:xfrm>
        </p:grpSpPr>
        <p:sp>
          <p:nvSpPr>
            <p:cNvPr id="9996" name="Google Shape;9996;p7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71"/>
          <p:cNvGrpSpPr/>
          <p:nvPr/>
        </p:nvGrpSpPr>
        <p:grpSpPr>
          <a:xfrm>
            <a:off x="2661459" y="1840751"/>
            <a:ext cx="322508" cy="273494"/>
            <a:chOff x="2661459" y="2015001"/>
            <a:chExt cx="322508" cy="273494"/>
          </a:xfrm>
        </p:grpSpPr>
        <p:sp>
          <p:nvSpPr>
            <p:cNvPr id="10005" name="Google Shape;10005;p7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1"/>
          <p:cNvGrpSpPr/>
          <p:nvPr/>
        </p:nvGrpSpPr>
        <p:grpSpPr>
          <a:xfrm>
            <a:off x="870939" y="2265043"/>
            <a:ext cx="331993" cy="331993"/>
            <a:chOff x="870939" y="2439293"/>
            <a:chExt cx="331993" cy="331993"/>
          </a:xfrm>
        </p:grpSpPr>
        <p:sp>
          <p:nvSpPr>
            <p:cNvPr id="10008" name="Google Shape;10008;p7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71"/>
          <p:cNvGrpSpPr/>
          <p:nvPr/>
        </p:nvGrpSpPr>
        <p:grpSpPr>
          <a:xfrm>
            <a:off x="6644957" y="2282103"/>
            <a:ext cx="371395" cy="278904"/>
            <a:chOff x="6644957" y="2456353"/>
            <a:chExt cx="371395" cy="278904"/>
          </a:xfrm>
        </p:grpSpPr>
        <p:sp>
          <p:nvSpPr>
            <p:cNvPr id="10025" name="Google Shape;10025;p7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71"/>
          <p:cNvGrpSpPr/>
          <p:nvPr/>
        </p:nvGrpSpPr>
        <p:grpSpPr>
          <a:xfrm>
            <a:off x="5388757" y="2240409"/>
            <a:ext cx="260349" cy="362292"/>
            <a:chOff x="5388757" y="2414659"/>
            <a:chExt cx="260349" cy="362292"/>
          </a:xfrm>
        </p:grpSpPr>
        <p:sp>
          <p:nvSpPr>
            <p:cNvPr id="10031" name="Google Shape;10031;p7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1"/>
          <p:cNvGrpSpPr/>
          <p:nvPr/>
        </p:nvGrpSpPr>
        <p:grpSpPr>
          <a:xfrm>
            <a:off x="3567142" y="2731507"/>
            <a:ext cx="348288" cy="340331"/>
            <a:chOff x="3567142" y="2905757"/>
            <a:chExt cx="348288" cy="340331"/>
          </a:xfrm>
        </p:grpSpPr>
        <p:sp>
          <p:nvSpPr>
            <p:cNvPr id="10052" name="Google Shape;10052;p7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71"/>
          <p:cNvGrpSpPr/>
          <p:nvPr/>
        </p:nvGrpSpPr>
        <p:grpSpPr>
          <a:xfrm>
            <a:off x="870939" y="1801571"/>
            <a:ext cx="332375" cy="350071"/>
            <a:chOff x="870939" y="1975821"/>
            <a:chExt cx="332375" cy="350071"/>
          </a:xfrm>
        </p:grpSpPr>
        <p:sp>
          <p:nvSpPr>
            <p:cNvPr id="10058" name="Google Shape;10058;p7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1"/>
          <p:cNvGrpSpPr/>
          <p:nvPr/>
        </p:nvGrpSpPr>
        <p:grpSpPr>
          <a:xfrm>
            <a:off x="7967103" y="2240791"/>
            <a:ext cx="355863" cy="361911"/>
            <a:chOff x="7967103" y="2415041"/>
            <a:chExt cx="355863" cy="361911"/>
          </a:xfrm>
        </p:grpSpPr>
        <p:sp>
          <p:nvSpPr>
            <p:cNvPr id="10063" name="Google Shape;10063;p7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1"/>
          <p:cNvGrpSpPr/>
          <p:nvPr/>
        </p:nvGrpSpPr>
        <p:grpSpPr>
          <a:xfrm>
            <a:off x="7529411" y="2240409"/>
            <a:ext cx="355863" cy="362292"/>
            <a:chOff x="7529411" y="2414659"/>
            <a:chExt cx="355863" cy="362292"/>
          </a:xfrm>
        </p:grpSpPr>
        <p:sp>
          <p:nvSpPr>
            <p:cNvPr id="10075" name="Google Shape;10075;p7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1"/>
          <p:cNvGrpSpPr/>
          <p:nvPr/>
        </p:nvGrpSpPr>
        <p:grpSpPr>
          <a:xfrm>
            <a:off x="5733194" y="2257468"/>
            <a:ext cx="446826" cy="327059"/>
            <a:chOff x="5733194" y="2431718"/>
            <a:chExt cx="446826" cy="327059"/>
          </a:xfrm>
        </p:grpSpPr>
        <p:sp>
          <p:nvSpPr>
            <p:cNvPr id="10088" name="Google Shape;10088;p7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71"/>
          <p:cNvGrpSpPr/>
          <p:nvPr/>
        </p:nvGrpSpPr>
        <p:grpSpPr>
          <a:xfrm>
            <a:off x="4876780" y="2243814"/>
            <a:ext cx="407774" cy="356627"/>
            <a:chOff x="4876780" y="2418064"/>
            <a:chExt cx="407774" cy="356627"/>
          </a:xfrm>
        </p:grpSpPr>
        <p:sp>
          <p:nvSpPr>
            <p:cNvPr id="10092" name="Google Shape;10092;p7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1"/>
          <p:cNvGrpSpPr/>
          <p:nvPr/>
        </p:nvGrpSpPr>
        <p:grpSpPr>
          <a:xfrm>
            <a:off x="7070872" y="2236621"/>
            <a:ext cx="398321" cy="371013"/>
            <a:chOff x="7070872" y="2410871"/>
            <a:chExt cx="398321" cy="371013"/>
          </a:xfrm>
        </p:grpSpPr>
        <p:sp>
          <p:nvSpPr>
            <p:cNvPr id="10101" name="Google Shape;10101;p7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7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71"/>
          <p:cNvGrpSpPr/>
          <p:nvPr/>
        </p:nvGrpSpPr>
        <p:grpSpPr>
          <a:xfrm>
            <a:off x="5318259" y="2807861"/>
            <a:ext cx="371013" cy="220787"/>
            <a:chOff x="5318259" y="2982111"/>
            <a:chExt cx="371013" cy="220787"/>
          </a:xfrm>
        </p:grpSpPr>
        <p:sp>
          <p:nvSpPr>
            <p:cNvPr id="10107" name="Google Shape;10107;p7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71"/>
          <p:cNvGrpSpPr/>
          <p:nvPr/>
        </p:nvGrpSpPr>
        <p:grpSpPr>
          <a:xfrm>
            <a:off x="7073928" y="2731507"/>
            <a:ext cx="371395" cy="371809"/>
            <a:chOff x="7073928" y="2905757"/>
            <a:chExt cx="371395" cy="371809"/>
          </a:xfrm>
        </p:grpSpPr>
        <p:sp>
          <p:nvSpPr>
            <p:cNvPr id="10116" name="Google Shape;10116;p7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1"/>
          <p:cNvGrpSpPr/>
          <p:nvPr/>
        </p:nvGrpSpPr>
        <p:grpSpPr>
          <a:xfrm>
            <a:off x="6188327" y="2781158"/>
            <a:ext cx="371395" cy="272857"/>
            <a:chOff x="6188327" y="2955408"/>
            <a:chExt cx="371395" cy="272857"/>
          </a:xfrm>
        </p:grpSpPr>
        <p:sp>
          <p:nvSpPr>
            <p:cNvPr id="10120" name="Google Shape;10120;p7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71"/>
          <p:cNvGrpSpPr/>
          <p:nvPr/>
        </p:nvGrpSpPr>
        <p:grpSpPr>
          <a:xfrm>
            <a:off x="7521454" y="2731889"/>
            <a:ext cx="359651" cy="371013"/>
            <a:chOff x="7521454" y="2906139"/>
            <a:chExt cx="359651" cy="371013"/>
          </a:xfrm>
        </p:grpSpPr>
        <p:sp>
          <p:nvSpPr>
            <p:cNvPr id="10123" name="Google Shape;10123;p7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71"/>
          <p:cNvGrpSpPr/>
          <p:nvPr/>
        </p:nvGrpSpPr>
        <p:grpSpPr>
          <a:xfrm>
            <a:off x="5782845" y="2732271"/>
            <a:ext cx="301661" cy="371013"/>
            <a:chOff x="5782845" y="2906521"/>
            <a:chExt cx="301661" cy="371013"/>
          </a:xfrm>
        </p:grpSpPr>
        <p:sp>
          <p:nvSpPr>
            <p:cNvPr id="10129" name="Google Shape;10129;p7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71"/>
          <p:cNvGrpSpPr/>
          <p:nvPr/>
        </p:nvGrpSpPr>
        <p:grpSpPr>
          <a:xfrm>
            <a:off x="3539102" y="2253299"/>
            <a:ext cx="355099" cy="355481"/>
            <a:chOff x="3539102" y="2427549"/>
            <a:chExt cx="355099" cy="355481"/>
          </a:xfrm>
        </p:grpSpPr>
        <p:sp>
          <p:nvSpPr>
            <p:cNvPr id="10133" name="Google Shape;10133;p7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71"/>
          <p:cNvGrpSpPr/>
          <p:nvPr/>
        </p:nvGrpSpPr>
        <p:grpSpPr>
          <a:xfrm>
            <a:off x="6630539" y="2743252"/>
            <a:ext cx="371777" cy="349434"/>
            <a:chOff x="6630539" y="2917502"/>
            <a:chExt cx="371777" cy="349434"/>
          </a:xfrm>
        </p:grpSpPr>
        <p:sp>
          <p:nvSpPr>
            <p:cNvPr id="10136" name="Google Shape;10136;p7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1"/>
          <p:cNvGrpSpPr/>
          <p:nvPr/>
        </p:nvGrpSpPr>
        <p:grpSpPr>
          <a:xfrm>
            <a:off x="2171474" y="3194979"/>
            <a:ext cx="408156" cy="343737"/>
            <a:chOff x="2171474" y="3369229"/>
            <a:chExt cx="408156" cy="343737"/>
          </a:xfrm>
        </p:grpSpPr>
        <p:sp>
          <p:nvSpPr>
            <p:cNvPr id="10144" name="Google Shape;10144;p7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71"/>
          <p:cNvGrpSpPr/>
          <p:nvPr/>
        </p:nvGrpSpPr>
        <p:grpSpPr>
          <a:xfrm>
            <a:off x="4891198" y="2750858"/>
            <a:ext cx="334634" cy="334634"/>
            <a:chOff x="4891198" y="2925108"/>
            <a:chExt cx="334634" cy="334634"/>
          </a:xfrm>
        </p:grpSpPr>
        <p:sp>
          <p:nvSpPr>
            <p:cNvPr id="10149" name="Google Shape;10149;p7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1"/>
          <p:cNvGrpSpPr/>
          <p:nvPr/>
        </p:nvGrpSpPr>
        <p:grpSpPr>
          <a:xfrm>
            <a:off x="7976174" y="2750858"/>
            <a:ext cx="334666" cy="334634"/>
            <a:chOff x="7976174" y="2925108"/>
            <a:chExt cx="334666" cy="334634"/>
          </a:xfrm>
        </p:grpSpPr>
        <p:sp>
          <p:nvSpPr>
            <p:cNvPr id="10158" name="Google Shape;10158;p7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71"/>
          <p:cNvGrpSpPr/>
          <p:nvPr/>
        </p:nvGrpSpPr>
        <p:grpSpPr>
          <a:xfrm>
            <a:off x="3091957" y="3199881"/>
            <a:ext cx="354717" cy="332757"/>
            <a:chOff x="3091957" y="3374131"/>
            <a:chExt cx="354717" cy="332757"/>
          </a:xfrm>
        </p:grpSpPr>
        <p:sp>
          <p:nvSpPr>
            <p:cNvPr id="10168" name="Google Shape;10168;p7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71"/>
          <p:cNvGrpSpPr/>
          <p:nvPr/>
        </p:nvGrpSpPr>
        <p:grpSpPr>
          <a:xfrm>
            <a:off x="3988156" y="3205960"/>
            <a:ext cx="353954" cy="318880"/>
            <a:chOff x="3988156" y="3380210"/>
            <a:chExt cx="353954" cy="318880"/>
          </a:xfrm>
        </p:grpSpPr>
        <p:sp>
          <p:nvSpPr>
            <p:cNvPr id="10175" name="Google Shape;10175;p7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71"/>
          <p:cNvGrpSpPr/>
          <p:nvPr/>
        </p:nvGrpSpPr>
        <p:grpSpPr>
          <a:xfrm>
            <a:off x="3541011" y="3193070"/>
            <a:ext cx="348257" cy="346188"/>
            <a:chOff x="3541011" y="3367320"/>
            <a:chExt cx="348257" cy="346188"/>
          </a:xfrm>
        </p:grpSpPr>
        <p:sp>
          <p:nvSpPr>
            <p:cNvPr id="10181" name="Google Shape;10181;p7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71"/>
          <p:cNvGrpSpPr/>
          <p:nvPr/>
        </p:nvGrpSpPr>
        <p:grpSpPr>
          <a:xfrm>
            <a:off x="1314678" y="3183967"/>
            <a:ext cx="334666" cy="365348"/>
            <a:chOff x="1314678" y="3358217"/>
            <a:chExt cx="334666" cy="365348"/>
          </a:xfrm>
        </p:grpSpPr>
        <p:sp>
          <p:nvSpPr>
            <p:cNvPr id="10186" name="Google Shape;10186;p7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71"/>
          <p:cNvGrpSpPr/>
          <p:nvPr/>
        </p:nvGrpSpPr>
        <p:grpSpPr>
          <a:xfrm>
            <a:off x="1748582" y="3198385"/>
            <a:ext cx="359269" cy="335780"/>
            <a:chOff x="1748582" y="3372635"/>
            <a:chExt cx="359269" cy="335780"/>
          </a:xfrm>
        </p:grpSpPr>
        <p:sp>
          <p:nvSpPr>
            <p:cNvPr id="10192" name="Google Shape;10192;p7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3" name="Google Shape;10193;p71"/>
            <p:cNvGrpSpPr/>
            <p:nvPr/>
          </p:nvGrpSpPr>
          <p:grpSpPr>
            <a:xfrm>
              <a:off x="1748582" y="3372635"/>
              <a:ext cx="333520" cy="335780"/>
              <a:chOff x="1748582" y="3372635"/>
              <a:chExt cx="333520" cy="335780"/>
            </a:xfrm>
          </p:grpSpPr>
          <p:sp>
            <p:nvSpPr>
              <p:cNvPr id="10194" name="Google Shape;10194;p7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7" name="Google Shape;10197;p71"/>
          <p:cNvGrpSpPr/>
          <p:nvPr/>
        </p:nvGrpSpPr>
        <p:grpSpPr>
          <a:xfrm>
            <a:off x="2640993" y="3183585"/>
            <a:ext cx="365348" cy="364966"/>
            <a:chOff x="2640993" y="3357835"/>
            <a:chExt cx="365348" cy="364966"/>
          </a:xfrm>
        </p:grpSpPr>
        <p:sp>
          <p:nvSpPr>
            <p:cNvPr id="10198" name="Google Shape;10198;p7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1"/>
          <p:cNvGrpSpPr/>
          <p:nvPr/>
        </p:nvGrpSpPr>
        <p:grpSpPr>
          <a:xfrm>
            <a:off x="4886264" y="3191924"/>
            <a:ext cx="350548" cy="350198"/>
            <a:chOff x="4886264" y="3366174"/>
            <a:chExt cx="350548" cy="350198"/>
          </a:xfrm>
        </p:grpSpPr>
        <p:sp>
          <p:nvSpPr>
            <p:cNvPr id="10209" name="Google Shape;10209;p7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71"/>
          <p:cNvGrpSpPr/>
          <p:nvPr/>
        </p:nvGrpSpPr>
        <p:grpSpPr>
          <a:xfrm>
            <a:off x="5331913" y="3239697"/>
            <a:ext cx="347143" cy="254684"/>
            <a:chOff x="5331913" y="3413947"/>
            <a:chExt cx="347143" cy="254684"/>
          </a:xfrm>
        </p:grpSpPr>
        <p:sp>
          <p:nvSpPr>
            <p:cNvPr id="10223" name="Google Shape;10223;p7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71"/>
          <p:cNvGrpSpPr/>
          <p:nvPr/>
        </p:nvGrpSpPr>
        <p:grpSpPr>
          <a:xfrm>
            <a:off x="5776798" y="3235528"/>
            <a:ext cx="346379" cy="264518"/>
            <a:chOff x="5776798" y="3409778"/>
            <a:chExt cx="346379" cy="264518"/>
          </a:xfrm>
        </p:grpSpPr>
        <p:sp>
          <p:nvSpPr>
            <p:cNvPr id="10230" name="Google Shape;10230;p7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1"/>
          <p:cNvGrpSpPr/>
          <p:nvPr/>
        </p:nvGrpSpPr>
        <p:grpSpPr>
          <a:xfrm>
            <a:off x="7108015" y="3222255"/>
            <a:ext cx="344883" cy="290299"/>
            <a:chOff x="7108015" y="3396505"/>
            <a:chExt cx="344883" cy="290299"/>
          </a:xfrm>
        </p:grpSpPr>
        <p:sp>
          <p:nvSpPr>
            <p:cNvPr id="10237" name="Google Shape;10237;p7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1"/>
          <p:cNvGrpSpPr/>
          <p:nvPr/>
        </p:nvGrpSpPr>
        <p:grpSpPr>
          <a:xfrm>
            <a:off x="7551754" y="3216558"/>
            <a:ext cx="344883" cy="301311"/>
            <a:chOff x="7551754" y="3390808"/>
            <a:chExt cx="344883" cy="301311"/>
          </a:xfrm>
        </p:grpSpPr>
        <p:sp>
          <p:nvSpPr>
            <p:cNvPr id="10242" name="Google Shape;10242;p7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71"/>
          <p:cNvGrpSpPr/>
          <p:nvPr/>
        </p:nvGrpSpPr>
        <p:grpSpPr>
          <a:xfrm>
            <a:off x="6707084" y="3213153"/>
            <a:ext cx="261145" cy="308504"/>
            <a:chOff x="6707084" y="3387403"/>
            <a:chExt cx="261145" cy="308504"/>
          </a:xfrm>
        </p:grpSpPr>
        <p:sp>
          <p:nvSpPr>
            <p:cNvPr id="10254" name="Google Shape;10254;p7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71"/>
          <p:cNvGrpSpPr/>
          <p:nvPr/>
        </p:nvGrpSpPr>
        <p:grpSpPr>
          <a:xfrm>
            <a:off x="848978" y="4123387"/>
            <a:ext cx="377824" cy="324418"/>
            <a:chOff x="848978" y="4297637"/>
            <a:chExt cx="377824" cy="324418"/>
          </a:xfrm>
        </p:grpSpPr>
        <p:sp>
          <p:nvSpPr>
            <p:cNvPr id="10259" name="Google Shape;10259;p7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1"/>
          <p:cNvGrpSpPr/>
          <p:nvPr/>
        </p:nvGrpSpPr>
        <p:grpSpPr>
          <a:xfrm>
            <a:off x="1754279" y="4112343"/>
            <a:ext cx="351439" cy="345965"/>
            <a:chOff x="1754279" y="4286593"/>
            <a:chExt cx="351439" cy="345965"/>
          </a:xfrm>
        </p:grpSpPr>
        <p:sp>
          <p:nvSpPr>
            <p:cNvPr id="10262" name="Google Shape;10262;p7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1"/>
          <p:cNvGrpSpPr/>
          <p:nvPr/>
        </p:nvGrpSpPr>
        <p:grpSpPr>
          <a:xfrm>
            <a:off x="3996113" y="4116926"/>
            <a:ext cx="336512" cy="335048"/>
            <a:chOff x="3996113" y="4291176"/>
            <a:chExt cx="336512" cy="335048"/>
          </a:xfrm>
        </p:grpSpPr>
        <p:sp>
          <p:nvSpPr>
            <p:cNvPr id="10268" name="Google Shape;10268;p7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1" name="Google Shape;10271;p7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2" name="Google Shape;10272;p71"/>
          <p:cNvGrpSpPr/>
          <p:nvPr/>
        </p:nvGrpSpPr>
        <p:grpSpPr>
          <a:xfrm>
            <a:off x="2179081" y="4111261"/>
            <a:ext cx="397525" cy="348670"/>
            <a:chOff x="2179081" y="4285511"/>
            <a:chExt cx="397525" cy="348670"/>
          </a:xfrm>
        </p:grpSpPr>
        <p:sp>
          <p:nvSpPr>
            <p:cNvPr id="10273" name="Google Shape;10273;p7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1"/>
          <p:cNvGrpSpPr/>
          <p:nvPr/>
        </p:nvGrpSpPr>
        <p:grpSpPr>
          <a:xfrm>
            <a:off x="3584201" y="4120746"/>
            <a:ext cx="267574" cy="329415"/>
            <a:chOff x="3584201" y="4294996"/>
            <a:chExt cx="267574" cy="329415"/>
          </a:xfrm>
        </p:grpSpPr>
        <p:sp>
          <p:nvSpPr>
            <p:cNvPr id="10276" name="Google Shape;10276;p7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1"/>
          <p:cNvGrpSpPr/>
          <p:nvPr/>
        </p:nvGrpSpPr>
        <p:grpSpPr>
          <a:xfrm>
            <a:off x="3082855" y="4121478"/>
            <a:ext cx="375946" cy="327823"/>
            <a:chOff x="3082855" y="4295728"/>
            <a:chExt cx="375946" cy="327823"/>
          </a:xfrm>
        </p:grpSpPr>
        <p:sp>
          <p:nvSpPr>
            <p:cNvPr id="10281" name="Google Shape;10281;p7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71"/>
          <p:cNvGrpSpPr/>
          <p:nvPr/>
        </p:nvGrpSpPr>
        <p:grpSpPr>
          <a:xfrm>
            <a:off x="2749016" y="4116926"/>
            <a:ext cx="150831" cy="336926"/>
            <a:chOff x="2749016" y="4291176"/>
            <a:chExt cx="150831" cy="336926"/>
          </a:xfrm>
        </p:grpSpPr>
        <p:sp>
          <p:nvSpPr>
            <p:cNvPr id="10293" name="Google Shape;10293;p7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1"/>
          <p:cNvGrpSpPr/>
          <p:nvPr/>
        </p:nvGrpSpPr>
        <p:grpSpPr>
          <a:xfrm>
            <a:off x="7127716" y="4105182"/>
            <a:ext cx="248254" cy="361942"/>
            <a:chOff x="7127716" y="4279432"/>
            <a:chExt cx="248254" cy="361942"/>
          </a:xfrm>
        </p:grpSpPr>
        <p:sp>
          <p:nvSpPr>
            <p:cNvPr id="10298" name="Google Shape;10298;p7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1"/>
          <p:cNvGrpSpPr/>
          <p:nvPr/>
        </p:nvGrpSpPr>
        <p:grpSpPr>
          <a:xfrm>
            <a:off x="7565408" y="4105182"/>
            <a:ext cx="248255" cy="361942"/>
            <a:chOff x="7565408" y="4279432"/>
            <a:chExt cx="248255" cy="361942"/>
          </a:xfrm>
        </p:grpSpPr>
        <p:sp>
          <p:nvSpPr>
            <p:cNvPr id="10308" name="Google Shape;10308;p7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71"/>
          <p:cNvGrpSpPr/>
          <p:nvPr/>
        </p:nvGrpSpPr>
        <p:grpSpPr>
          <a:xfrm>
            <a:off x="6264109" y="4105182"/>
            <a:ext cx="225498" cy="361560"/>
            <a:chOff x="6264109" y="4279432"/>
            <a:chExt cx="225498" cy="361560"/>
          </a:xfrm>
        </p:grpSpPr>
        <p:sp>
          <p:nvSpPr>
            <p:cNvPr id="10317" name="Google Shape;10317;p7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71"/>
          <p:cNvGrpSpPr/>
          <p:nvPr/>
        </p:nvGrpSpPr>
        <p:grpSpPr>
          <a:xfrm>
            <a:off x="7929578" y="4110115"/>
            <a:ext cx="395266" cy="351312"/>
            <a:chOff x="7929578" y="4284365"/>
            <a:chExt cx="395266" cy="351312"/>
          </a:xfrm>
        </p:grpSpPr>
        <p:sp>
          <p:nvSpPr>
            <p:cNvPr id="10320" name="Google Shape;10320;p7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1"/>
          <p:cNvGrpSpPr/>
          <p:nvPr/>
        </p:nvGrpSpPr>
        <p:grpSpPr>
          <a:xfrm>
            <a:off x="6595502" y="4149527"/>
            <a:ext cx="426315" cy="332826"/>
            <a:chOff x="6639652" y="4323777"/>
            <a:chExt cx="426315" cy="332826"/>
          </a:xfrm>
        </p:grpSpPr>
        <p:sp>
          <p:nvSpPr>
            <p:cNvPr id="10325" name="Google Shape;10325;p7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1"/>
          <p:cNvGrpSpPr/>
          <p:nvPr/>
        </p:nvGrpSpPr>
        <p:grpSpPr>
          <a:xfrm>
            <a:off x="5357662" y="4123387"/>
            <a:ext cx="287275" cy="326296"/>
            <a:chOff x="5357662" y="4297637"/>
            <a:chExt cx="287275" cy="326296"/>
          </a:xfrm>
        </p:grpSpPr>
        <p:sp>
          <p:nvSpPr>
            <p:cNvPr id="10336" name="Google Shape;10336;p7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1"/>
          <p:cNvGrpSpPr/>
          <p:nvPr/>
        </p:nvGrpSpPr>
        <p:grpSpPr>
          <a:xfrm>
            <a:off x="5774124" y="4120300"/>
            <a:ext cx="331611" cy="331674"/>
            <a:chOff x="5774124" y="4294550"/>
            <a:chExt cx="331611" cy="331674"/>
          </a:xfrm>
        </p:grpSpPr>
        <p:sp>
          <p:nvSpPr>
            <p:cNvPr id="10342" name="Google Shape;10342;p7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71"/>
          <p:cNvGrpSpPr/>
          <p:nvPr/>
        </p:nvGrpSpPr>
        <p:grpSpPr>
          <a:xfrm>
            <a:off x="4890434" y="4113139"/>
            <a:ext cx="345997" cy="346029"/>
            <a:chOff x="4890434" y="4287389"/>
            <a:chExt cx="345997" cy="346029"/>
          </a:xfrm>
        </p:grpSpPr>
        <p:sp>
          <p:nvSpPr>
            <p:cNvPr id="10345" name="Google Shape;10345;p7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1"/>
          <p:cNvGrpSpPr/>
          <p:nvPr/>
        </p:nvGrpSpPr>
        <p:grpSpPr>
          <a:xfrm>
            <a:off x="2165809" y="3636809"/>
            <a:ext cx="422542" cy="342973"/>
            <a:chOff x="2165809" y="3811059"/>
            <a:chExt cx="422542" cy="342973"/>
          </a:xfrm>
        </p:grpSpPr>
        <p:sp>
          <p:nvSpPr>
            <p:cNvPr id="10353" name="Google Shape;10353;p7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1" name="Google Shape;10371;p7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2" name="Google Shape;10372;p71"/>
          <p:cNvGrpSpPr/>
          <p:nvPr/>
        </p:nvGrpSpPr>
        <p:grpSpPr>
          <a:xfrm>
            <a:off x="903530" y="3631875"/>
            <a:ext cx="264550" cy="353222"/>
            <a:chOff x="903530" y="3806125"/>
            <a:chExt cx="264550" cy="353222"/>
          </a:xfrm>
        </p:grpSpPr>
        <p:sp>
          <p:nvSpPr>
            <p:cNvPr id="10373" name="Google Shape;10373;p7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71"/>
          <p:cNvGrpSpPr/>
          <p:nvPr/>
        </p:nvGrpSpPr>
        <p:grpSpPr>
          <a:xfrm>
            <a:off x="850092" y="3178684"/>
            <a:ext cx="369517" cy="375660"/>
            <a:chOff x="850092" y="3352934"/>
            <a:chExt cx="369517" cy="375660"/>
          </a:xfrm>
        </p:grpSpPr>
        <p:sp>
          <p:nvSpPr>
            <p:cNvPr id="10378" name="Google Shape;10378;p7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71"/>
          <p:cNvGrpSpPr/>
          <p:nvPr/>
        </p:nvGrpSpPr>
        <p:grpSpPr>
          <a:xfrm>
            <a:off x="2611458" y="3642124"/>
            <a:ext cx="426329" cy="332375"/>
            <a:chOff x="2611458" y="3816374"/>
            <a:chExt cx="426329" cy="332375"/>
          </a:xfrm>
        </p:grpSpPr>
        <p:sp>
          <p:nvSpPr>
            <p:cNvPr id="10384" name="Google Shape;10384;p7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4" name="Google Shape;10394;p7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1"/>
          <p:cNvGrpSpPr/>
          <p:nvPr/>
        </p:nvGrpSpPr>
        <p:grpSpPr>
          <a:xfrm>
            <a:off x="4019984" y="3631143"/>
            <a:ext cx="293704" cy="353954"/>
            <a:chOff x="4019984" y="3805393"/>
            <a:chExt cx="293704" cy="353954"/>
          </a:xfrm>
        </p:grpSpPr>
        <p:sp>
          <p:nvSpPr>
            <p:cNvPr id="10396" name="Google Shape;10396;p7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1"/>
          <p:cNvGrpSpPr/>
          <p:nvPr/>
        </p:nvGrpSpPr>
        <p:grpSpPr>
          <a:xfrm>
            <a:off x="8006505" y="3215794"/>
            <a:ext cx="323654" cy="303189"/>
            <a:chOff x="8006505" y="3390044"/>
            <a:chExt cx="323654" cy="303189"/>
          </a:xfrm>
        </p:grpSpPr>
        <p:sp>
          <p:nvSpPr>
            <p:cNvPr id="10399" name="Google Shape;10399;p7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71"/>
          <p:cNvGrpSpPr/>
          <p:nvPr/>
        </p:nvGrpSpPr>
        <p:grpSpPr>
          <a:xfrm>
            <a:off x="1299146" y="3632257"/>
            <a:ext cx="367990" cy="351312"/>
            <a:chOff x="1299146" y="3806507"/>
            <a:chExt cx="367990" cy="351312"/>
          </a:xfrm>
        </p:grpSpPr>
        <p:sp>
          <p:nvSpPr>
            <p:cNvPr id="10406" name="Google Shape;10406;p7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8" name="Google Shape;10408;p7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9" name="Google Shape;10409;p71"/>
          <p:cNvGrpSpPr/>
          <p:nvPr/>
        </p:nvGrpSpPr>
        <p:grpSpPr>
          <a:xfrm>
            <a:off x="7550258" y="3658420"/>
            <a:ext cx="371395" cy="301279"/>
            <a:chOff x="7550258" y="3832670"/>
            <a:chExt cx="371395" cy="301279"/>
          </a:xfrm>
        </p:grpSpPr>
        <p:sp>
          <p:nvSpPr>
            <p:cNvPr id="10410" name="Google Shape;10410;p7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8" name="Google Shape;10428;p7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9" name="Google Shape;10429;p71"/>
          <p:cNvGrpSpPr/>
          <p:nvPr/>
        </p:nvGrpSpPr>
        <p:grpSpPr>
          <a:xfrm>
            <a:off x="6659725" y="3633785"/>
            <a:ext cx="367608" cy="350548"/>
            <a:chOff x="6659725" y="3808035"/>
            <a:chExt cx="367608" cy="350548"/>
          </a:xfrm>
        </p:grpSpPr>
        <p:sp>
          <p:nvSpPr>
            <p:cNvPr id="10430" name="Google Shape;10430;p7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1"/>
          <p:cNvGrpSpPr/>
          <p:nvPr/>
        </p:nvGrpSpPr>
        <p:grpSpPr>
          <a:xfrm>
            <a:off x="6219391" y="3642506"/>
            <a:ext cx="356627" cy="334252"/>
            <a:chOff x="6219391" y="3816756"/>
            <a:chExt cx="356627" cy="334252"/>
          </a:xfrm>
        </p:grpSpPr>
        <p:sp>
          <p:nvSpPr>
            <p:cNvPr id="10433" name="Google Shape;10433;p7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71"/>
          <p:cNvGrpSpPr/>
          <p:nvPr/>
        </p:nvGrpSpPr>
        <p:grpSpPr>
          <a:xfrm>
            <a:off x="5778676" y="3652722"/>
            <a:ext cx="349052" cy="313055"/>
            <a:chOff x="5778676" y="3826972"/>
            <a:chExt cx="349052" cy="313055"/>
          </a:xfrm>
        </p:grpSpPr>
        <p:sp>
          <p:nvSpPr>
            <p:cNvPr id="10438" name="Google Shape;10438;p7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71"/>
          <p:cNvGrpSpPr/>
          <p:nvPr/>
        </p:nvGrpSpPr>
        <p:grpSpPr>
          <a:xfrm>
            <a:off x="5355784" y="3660297"/>
            <a:ext cx="299019" cy="297905"/>
            <a:chOff x="5355784" y="3834547"/>
            <a:chExt cx="299019" cy="297905"/>
          </a:xfrm>
        </p:grpSpPr>
        <p:sp>
          <p:nvSpPr>
            <p:cNvPr id="10444" name="Google Shape;10444;p7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1"/>
          <p:cNvGrpSpPr/>
          <p:nvPr/>
        </p:nvGrpSpPr>
        <p:grpSpPr>
          <a:xfrm>
            <a:off x="8036455" y="3633021"/>
            <a:ext cx="292176" cy="353985"/>
            <a:chOff x="8036455" y="3807271"/>
            <a:chExt cx="292176" cy="353985"/>
          </a:xfrm>
        </p:grpSpPr>
        <p:sp>
          <p:nvSpPr>
            <p:cNvPr id="10449" name="Google Shape;10449;p7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1" name="Google Shape;10451;p7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452" name="Google Shape;10452;p7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453" name="Google Shape;10453;p71"/>
          <p:cNvGrpSpPr/>
          <p:nvPr/>
        </p:nvGrpSpPr>
        <p:grpSpPr>
          <a:xfrm>
            <a:off x="4874902" y="3634549"/>
            <a:ext cx="345615" cy="350835"/>
            <a:chOff x="4874902" y="3808799"/>
            <a:chExt cx="345615" cy="350835"/>
          </a:xfrm>
        </p:grpSpPr>
        <p:sp>
          <p:nvSpPr>
            <p:cNvPr id="10454" name="Google Shape;10454;p7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1"/>
          <p:cNvGrpSpPr/>
          <p:nvPr/>
        </p:nvGrpSpPr>
        <p:grpSpPr>
          <a:xfrm>
            <a:off x="3095745" y="3631143"/>
            <a:ext cx="352840" cy="354717"/>
            <a:chOff x="3095745" y="3805393"/>
            <a:chExt cx="352840" cy="354717"/>
          </a:xfrm>
        </p:grpSpPr>
        <p:sp>
          <p:nvSpPr>
            <p:cNvPr id="10472" name="Google Shape;10472;p7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481"/>
        <p:cNvGrpSpPr/>
        <p:nvPr/>
      </p:nvGrpSpPr>
      <p:grpSpPr>
        <a:xfrm>
          <a:off x="0" y="0"/>
          <a:ext cx="0" cy="0"/>
          <a:chOff x="0" y="0"/>
          <a:chExt cx="0" cy="0"/>
        </a:xfrm>
      </p:grpSpPr>
      <p:grpSp>
        <p:nvGrpSpPr>
          <p:cNvPr id="10482" name="Google Shape;10482;p72"/>
          <p:cNvGrpSpPr/>
          <p:nvPr/>
        </p:nvGrpSpPr>
        <p:grpSpPr>
          <a:xfrm>
            <a:off x="2733780" y="4039081"/>
            <a:ext cx="342144" cy="362704"/>
            <a:chOff x="2704005" y="4258781"/>
            <a:chExt cx="342144" cy="362704"/>
          </a:xfrm>
        </p:grpSpPr>
        <p:sp>
          <p:nvSpPr>
            <p:cNvPr id="10483" name="Google Shape;10483;p7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2"/>
          <p:cNvGrpSpPr/>
          <p:nvPr/>
        </p:nvGrpSpPr>
        <p:grpSpPr>
          <a:xfrm>
            <a:off x="2157462" y="4083096"/>
            <a:ext cx="347435" cy="363370"/>
            <a:chOff x="2157462" y="4258496"/>
            <a:chExt cx="347435" cy="363370"/>
          </a:xfrm>
        </p:grpSpPr>
        <p:sp>
          <p:nvSpPr>
            <p:cNvPr id="10491" name="Google Shape;10491;p7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72"/>
          <p:cNvGrpSpPr/>
          <p:nvPr/>
        </p:nvGrpSpPr>
        <p:grpSpPr>
          <a:xfrm>
            <a:off x="4010963" y="3588381"/>
            <a:ext cx="343665" cy="363211"/>
            <a:chOff x="4010963" y="3763781"/>
            <a:chExt cx="343665" cy="363211"/>
          </a:xfrm>
        </p:grpSpPr>
        <p:sp>
          <p:nvSpPr>
            <p:cNvPr id="10495" name="Google Shape;10495;p7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72"/>
          <p:cNvGrpSpPr/>
          <p:nvPr/>
        </p:nvGrpSpPr>
        <p:grpSpPr>
          <a:xfrm>
            <a:off x="2214042" y="3635109"/>
            <a:ext cx="368153" cy="311193"/>
            <a:chOff x="2214042" y="3810509"/>
            <a:chExt cx="368153" cy="311193"/>
          </a:xfrm>
        </p:grpSpPr>
        <p:sp>
          <p:nvSpPr>
            <p:cNvPr id="10501" name="Google Shape;10501;p7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72"/>
          <p:cNvGrpSpPr/>
          <p:nvPr/>
        </p:nvGrpSpPr>
        <p:grpSpPr>
          <a:xfrm>
            <a:off x="1797413" y="3606819"/>
            <a:ext cx="367805" cy="367773"/>
            <a:chOff x="1768938" y="3782219"/>
            <a:chExt cx="367805" cy="367773"/>
          </a:xfrm>
        </p:grpSpPr>
        <p:sp>
          <p:nvSpPr>
            <p:cNvPr id="10504" name="Google Shape;10504;p7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72"/>
          <p:cNvGrpSpPr/>
          <p:nvPr/>
        </p:nvGrpSpPr>
        <p:grpSpPr>
          <a:xfrm>
            <a:off x="2681385" y="3623039"/>
            <a:ext cx="325544" cy="327413"/>
            <a:chOff x="2681385" y="3798439"/>
            <a:chExt cx="325544" cy="327413"/>
          </a:xfrm>
        </p:grpSpPr>
        <p:sp>
          <p:nvSpPr>
            <p:cNvPr id="10510" name="Google Shape;10510;p7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2"/>
          <p:cNvGrpSpPr/>
          <p:nvPr/>
        </p:nvGrpSpPr>
        <p:grpSpPr>
          <a:xfrm>
            <a:off x="6243928" y="4088102"/>
            <a:ext cx="274254" cy="350824"/>
            <a:chOff x="6243928" y="4263502"/>
            <a:chExt cx="274254" cy="350824"/>
          </a:xfrm>
        </p:grpSpPr>
        <p:sp>
          <p:nvSpPr>
            <p:cNvPr id="10518" name="Google Shape;10518;p7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72"/>
          <p:cNvGrpSpPr/>
          <p:nvPr/>
        </p:nvGrpSpPr>
        <p:grpSpPr>
          <a:xfrm>
            <a:off x="3560600" y="3587938"/>
            <a:ext cx="352345" cy="363655"/>
            <a:chOff x="3560600" y="3763338"/>
            <a:chExt cx="352345" cy="363655"/>
          </a:xfrm>
        </p:grpSpPr>
        <p:sp>
          <p:nvSpPr>
            <p:cNvPr id="10527" name="Google Shape;10527;p7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2"/>
          <p:cNvGrpSpPr/>
          <p:nvPr/>
        </p:nvGrpSpPr>
        <p:grpSpPr>
          <a:xfrm>
            <a:off x="5790556" y="4085852"/>
            <a:ext cx="279513" cy="356083"/>
            <a:chOff x="5790556" y="4261252"/>
            <a:chExt cx="279513" cy="356083"/>
          </a:xfrm>
        </p:grpSpPr>
        <p:sp>
          <p:nvSpPr>
            <p:cNvPr id="10531" name="Google Shape;10531;p7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72"/>
          <p:cNvGrpSpPr/>
          <p:nvPr/>
        </p:nvGrpSpPr>
        <p:grpSpPr>
          <a:xfrm>
            <a:off x="5341333" y="4085852"/>
            <a:ext cx="278752" cy="356463"/>
            <a:chOff x="5341333" y="4261252"/>
            <a:chExt cx="278752" cy="356463"/>
          </a:xfrm>
        </p:grpSpPr>
        <p:sp>
          <p:nvSpPr>
            <p:cNvPr id="10539" name="Google Shape;10539;p7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6" name="Google Shape;10546;p7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7" name="Google Shape;10547;p72"/>
          <p:cNvGrpSpPr/>
          <p:nvPr/>
        </p:nvGrpSpPr>
        <p:grpSpPr>
          <a:xfrm>
            <a:off x="3103646" y="3590676"/>
            <a:ext cx="360233" cy="362451"/>
            <a:chOff x="3107608" y="3763401"/>
            <a:chExt cx="360233" cy="362451"/>
          </a:xfrm>
        </p:grpSpPr>
        <p:sp>
          <p:nvSpPr>
            <p:cNvPr id="10548" name="Google Shape;10548;p7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72"/>
          <p:cNvGrpSpPr/>
          <p:nvPr/>
        </p:nvGrpSpPr>
        <p:grpSpPr>
          <a:xfrm>
            <a:off x="889343" y="3625827"/>
            <a:ext cx="351585" cy="339705"/>
            <a:chOff x="889343" y="3801227"/>
            <a:chExt cx="351585" cy="339705"/>
          </a:xfrm>
        </p:grpSpPr>
        <p:sp>
          <p:nvSpPr>
            <p:cNvPr id="10552" name="Google Shape;10552;p7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72"/>
          <p:cNvGrpSpPr/>
          <p:nvPr/>
        </p:nvGrpSpPr>
        <p:grpSpPr>
          <a:xfrm>
            <a:off x="4896609" y="4085472"/>
            <a:ext cx="278784" cy="355323"/>
            <a:chOff x="4896609" y="4260872"/>
            <a:chExt cx="278784" cy="355323"/>
          </a:xfrm>
        </p:grpSpPr>
        <p:sp>
          <p:nvSpPr>
            <p:cNvPr id="10558" name="Google Shape;10558;p7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2"/>
          <p:cNvGrpSpPr/>
          <p:nvPr/>
        </p:nvGrpSpPr>
        <p:grpSpPr>
          <a:xfrm>
            <a:off x="7598438" y="4090731"/>
            <a:ext cx="260283" cy="345914"/>
            <a:chOff x="7598438" y="4266131"/>
            <a:chExt cx="260283" cy="345914"/>
          </a:xfrm>
        </p:grpSpPr>
        <p:sp>
          <p:nvSpPr>
            <p:cNvPr id="10565" name="Google Shape;10565;p7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72"/>
          <p:cNvGrpSpPr/>
          <p:nvPr/>
        </p:nvGrpSpPr>
        <p:grpSpPr>
          <a:xfrm>
            <a:off x="1767069" y="3184746"/>
            <a:ext cx="286324" cy="348163"/>
            <a:chOff x="1767069" y="3360146"/>
            <a:chExt cx="286324" cy="348163"/>
          </a:xfrm>
        </p:grpSpPr>
        <p:sp>
          <p:nvSpPr>
            <p:cNvPr id="10573" name="Google Shape;10573;p7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72"/>
          <p:cNvGrpSpPr/>
          <p:nvPr/>
        </p:nvGrpSpPr>
        <p:grpSpPr>
          <a:xfrm>
            <a:off x="7149944" y="4090731"/>
            <a:ext cx="260283" cy="345914"/>
            <a:chOff x="7149944" y="4266131"/>
            <a:chExt cx="260283" cy="345914"/>
          </a:xfrm>
        </p:grpSpPr>
        <p:sp>
          <p:nvSpPr>
            <p:cNvPr id="10581" name="Google Shape;10581;p7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72"/>
          <p:cNvGrpSpPr/>
          <p:nvPr/>
        </p:nvGrpSpPr>
        <p:grpSpPr>
          <a:xfrm>
            <a:off x="6695051" y="4083951"/>
            <a:ext cx="270104" cy="360233"/>
            <a:chOff x="6695051" y="4259351"/>
            <a:chExt cx="270104" cy="360233"/>
          </a:xfrm>
        </p:grpSpPr>
        <p:sp>
          <p:nvSpPr>
            <p:cNvPr id="10588" name="Google Shape;10588;p7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2"/>
          <p:cNvGrpSpPr/>
          <p:nvPr/>
        </p:nvGrpSpPr>
        <p:grpSpPr>
          <a:xfrm>
            <a:off x="8047661" y="4082051"/>
            <a:ext cx="277263" cy="362514"/>
            <a:chOff x="8047661" y="4257451"/>
            <a:chExt cx="277263" cy="362514"/>
          </a:xfrm>
        </p:grpSpPr>
        <p:sp>
          <p:nvSpPr>
            <p:cNvPr id="10593" name="Google Shape;10593;p7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72"/>
          <p:cNvGrpSpPr/>
          <p:nvPr/>
        </p:nvGrpSpPr>
        <p:grpSpPr>
          <a:xfrm>
            <a:off x="6248078" y="3609068"/>
            <a:ext cx="277263" cy="356115"/>
            <a:chOff x="6248078" y="3784468"/>
            <a:chExt cx="277263" cy="356115"/>
          </a:xfrm>
        </p:grpSpPr>
        <p:sp>
          <p:nvSpPr>
            <p:cNvPr id="10598" name="Google Shape;10598;p7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72"/>
          <p:cNvGrpSpPr/>
          <p:nvPr/>
        </p:nvGrpSpPr>
        <p:grpSpPr>
          <a:xfrm>
            <a:off x="5800725" y="3610589"/>
            <a:ext cx="277644" cy="354594"/>
            <a:chOff x="5800725" y="3785989"/>
            <a:chExt cx="277644" cy="354594"/>
          </a:xfrm>
        </p:grpSpPr>
        <p:sp>
          <p:nvSpPr>
            <p:cNvPr id="10604" name="Google Shape;10604;p7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72"/>
          <p:cNvGrpSpPr/>
          <p:nvPr/>
        </p:nvGrpSpPr>
        <p:grpSpPr>
          <a:xfrm>
            <a:off x="2206122" y="3185348"/>
            <a:ext cx="308183" cy="347561"/>
            <a:chOff x="2206122" y="3360748"/>
            <a:chExt cx="308183" cy="347561"/>
          </a:xfrm>
        </p:grpSpPr>
        <p:sp>
          <p:nvSpPr>
            <p:cNvPr id="10612" name="Google Shape;10612;p7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2"/>
          <p:cNvGrpSpPr/>
          <p:nvPr/>
        </p:nvGrpSpPr>
        <p:grpSpPr>
          <a:xfrm>
            <a:off x="5353403" y="3610209"/>
            <a:ext cx="277992" cy="354974"/>
            <a:chOff x="5353403" y="3785609"/>
            <a:chExt cx="277992" cy="354974"/>
          </a:xfrm>
        </p:grpSpPr>
        <p:sp>
          <p:nvSpPr>
            <p:cNvPr id="10618" name="Google Shape;10618;p7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2"/>
          <p:cNvGrpSpPr/>
          <p:nvPr/>
        </p:nvGrpSpPr>
        <p:grpSpPr>
          <a:xfrm>
            <a:off x="4896229" y="3610589"/>
            <a:ext cx="278784" cy="354594"/>
            <a:chOff x="4896229" y="3785989"/>
            <a:chExt cx="278784" cy="354594"/>
          </a:xfrm>
        </p:grpSpPr>
        <p:sp>
          <p:nvSpPr>
            <p:cNvPr id="10625" name="Google Shape;10625;p7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72"/>
          <p:cNvGrpSpPr/>
          <p:nvPr/>
        </p:nvGrpSpPr>
        <p:grpSpPr>
          <a:xfrm>
            <a:off x="7592387" y="3612458"/>
            <a:ext cx="273874" cy="351204"/>
            <a:chOff x="7592387" y="3787858"/>
            <a:chExt cx="273874" cy="351204"/>
          </a:xfrm>
        </p:grpSpPr>
        <p:sp>
          <p:nvSpPr>
            <p:cNvPr id="10632" name="Google Shape;10632;p7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72"/>
          <p:cNvGrpSpPr/>
          <p:nvPr/>
        </p:nvGrpSpPr>
        <p:grpSpPr>
          <a:xfrm>
            <a:off x="7145794" y="3612458"/>
            <a:ext cx="274254" cy="350444"/>
            <a:chOff x="7145794" y="3787858"/>
            <a:chExt cx="274254" cy="350444"/>
          </a:xfrm>
        </p:grpSpPr>
        <p:sp>
          <p:nvSpPr>
            <p:cNvPr id="10637" name="Google Shape;10637;p7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72"/>
          <p:cNvGrpSpPr/>
          <p:nvPr/>
        </p:nvGrpSpPr>
        <p:grpSpPr>
          <a:xfrm>
            <a:off x="8054060" y="3611698"/>
            <a:ext cx="266334" cy="353834"/>
            <a:chOff x="8054060" y="3787098"/>
            <a:chExt cx="266334" cy="353834"/>
          </a:xfrm>
        </p:grpSpPr>
        <p:sp>
          <p:nvSpPr>
            <p:cNvPr id="10644" name="Google Shape;10644;p7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72"/>
          <p:cNvGrpSpPr/>
          <p:nvPr/>
        </p:nvGrpSpPr>
        <p:grpSpPr>
          <a:xfrm>
            <a:off x="6702211" y="3607199"/>
            <a:ext cx="270104" cy="361754"/>
            <a:chOff x="6702211" y="3782599"/>
            <a:chExt cx="270104" cy="361754"/>
          </a:xfrm>
        </p:grpSpPr>
        <p:sp>
          <p:nvSpPr>
            <p:cNvPr id="10649" name="Google Shape;10649;p7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2"/>
          <p:cNvGrpSpPr/>
          <p:nvPr/>
        </p:nvGrpSpPr>
        <p:grpSpPr>
          <a:xfrm>
            <a:off x="3516886" y="3263327"/>
            <a:ext cx="391854" cy="269922"/>
            <a:chOff x="3516850" y="3406526"/>
            <a:chExt cx="369674" cy="254644"/>
          </a:xfrm>
        </p:grpSpPr>
        <p:sp>
          <p:nvSpPr>
            <p:cNvPr id="10655" name="Google Shape;10655;p7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72"/>
          <p:cNvGrpSpPr/>
          <p:nvPr/>
        </p:nvGrpSpPr>
        <p:grpSpPr>
          <a:xfrm>
            <a:off x="1310655" y="3185127"/>
            <a:ext cx="306314" cy="347403"/>
            <a:chOff x="1310655" y="3360527"/>
            <a:chExt cx="306314" cy="347403"/>
          </a:xfrm>
        </p:grpSpPr>
        <p:sp>
          <p:nvSpPr>
            <p:cNvPr id="10660" name="Google Shape;10660;p7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72"/>
          <p:cNvGrpSpPr/>
          <p:nvPr/>
        </p:nvGrpSpPr>
        <p:grpSpPr>
          <a:xfrm>
            <a:off x="3119678" y="3184746"/>
            <a:ext cx="269343" cy="348543"/>
            <a:chOff x="3119678" y="3360146"/>
            <a:chExt cx="269343" cy="348543"/>
          </a:xfrm>
        </p:grpSpPr>
        <p:sp>
          <p:nvSpPr>
            <p:cNvPr id="10666" name="Google Shape;10666;p7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72"/>
          <p:cNvGrpSpPr/>
          <p:nvPr/>
        </p:nvGrpSpPr>
        <p:grpSpPr>
          <a:xfrm>
            <a:off x="3967213" y="3181547"/>
            <a:ext cx="368185" cy="354753"/>
            <a:chOff x="3967213" y="3356947"/>
            <a:chExt cx="368185" cy="354753"/>
          </a:xfrm>
        </p:grpSpPr>
        <p:sp>
          <p:nvSpPr>
            <p:cNvPr id="10674" name="Google Shape;10674;p7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72"/>
          <p:cNvGrpSpPr/>
          <p:nvPr/>
        </p:nvGrpSpPr>
        <p:grpSpPr>
          <a:xfrm>
            <a:off x="871254" y="3184746"/>
            <a:ext cx="285183" cy="347023"/>
            <a:chOff x="871254" y="3360146"/>
            <a:chExt cx="285183" cy="347023"/>
          </a:xfrm>
        </p:grpSpPr>
        <p:sp>
          <p:nvSpPr>
            <p:cNvPr id="10680" name="Google Shape;10680;p7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2"/>
          <p:cNvGrpSpPr/>
          <p:nvPr/>
        </p:nvGrpSpPr>
        <p:grpSpPr>
          <a:xfrm>
            <a:off x="2665165" y="3184746"/>
            <a:ext cx="281794" cy="349684"/>
            <a:chOff x="2665165" y="3360146"/>
            <a:chExt cx="281794" cy="349684"/>
          </a:xfrm>
        </p:grpSpPr>
        <p:sp>
          <p:nvSpPr>
            <p:cNvPr id="10685" name="Google Shape;10685;p7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2"/>
          <p:cNvGrpSpPr/>
          <p:nvPr/>
        </p:nvGrpSpPr>
        <p:grpSpPr>
          <a:xfrm>
            <a:off x="7156344" y="3172296"/>
            <a:ext cx="264465" cy="353074"/>
            <a:chOff x="7156344" y="3347696"/>
            <a:chExt cx="264465" cy="353074"/>
          </a:xfrm>
        </p:grpSpPr>
        <p:sp>
          <p:nvSpPr>
            <p:cNvPr id="10691" name="Google Shape;10691;p7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72"/>
          <p:cNvGrpSpPr/>
          <p:nvPr/>
        </p:nvGrpSpPr>
        <p:grpSpPr>
          <a:xfrm>
            <a:off x="6703732" y="3171536"/>
            <a:ext cx="264813" cy="352693"/>
            <a:chOff x="6703732" y="3346936"/>
            <a:chExt cx="264813" cy="352693"/>
          </a:xfrm>
        </p:grpSpPr>
        <p:sp>
          <p:nvSpPr>
            <p:cNvPr id="10697" name="Google Shape;10697;p7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2"/>
          <p:cNvGrpSpPr/>
          <p:nvPr/>
        </p:nvGrpSpPr>
        <p:grpSpPr>
          <a:xfrm>
            <a:off x="6252228" y="3171536"/>
            <a:ext cx="265193" cy="352693"/>
            <a:chOff x="6252228" y="3346936"/>
            <a:chExt cx="265193" cy="352693"/>
          </a:xfrm>
        </p:grpSpPr>
        <p:sp>
          <p:nvSpPr>
            <p:cNvPr id="10703" name="Google Shape;10703;p7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72"/>
          <p:cNvGrpSpPr/>
          <p:nvPr/>
        </p:nvGrpSpPr>
        <p:grpSpPr>
          <a:xfrm>
            <a:off x="5801105" y="3172296"/>
            <a:ext cx="264813" cy="351933"/>
            <a:chOff x="5801105" y="3347696"/>
            <a:chExt cx="264813" cy="351933"/>
          </a:xfrm>
        </p:grpSpPr>
        <p:sp>
          <p:nvSpPr>
            <p:cNvPr id="10707" name="Google Shape;10707;p7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72"/>
          <p:cNvGrpSpPr/>
          <p:nvPr/>
        </p:nvGrpSpPr>
        <p:grpSpPr>
          <a:xfrm>
            <a:off x="5349253" y="3171536"/>
            <a:ext cx="265922" cy="352693"/>
            <a:chOff x="5349253" y="3346936"/>
            <a:chExt cx="265922" cy="352693"/>
          </a:xfrm>
        </p:grpSpPr>
        <p:sp>
          <p:nvSpPr>
            <p:cNvPr id="10712" name="Google Shape;10712;p7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72"/>
          <p:cNvGrpSpPr/>
          <p:nvPr/>
        </p:nvGrpSpPr>
        <p:grpSpPr>
          <a:xfrm>
            <a:off x="4907159" y="3171536"/>
            <a:ext cx="264845" cy="354214"/>
            <a:chOff x="4907159" y="3346936"/>
            <a:chExt cx="264845" cy="354214"/>
          </a:xfrm>
        </p:grpSpPr>
        <p:sp>
          <p:nvSpPr>
            <p:cNvPr id="10719" name="Google Shape;10719;p7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2"/>
          <p:cNvGrpSpPr/>
          <p:nvPr/>
        </p:nvGrpSpPr>
        <p:grpSpPr>
          <a:xfrm>
            <a:off x="8048421" y="3159086"/>
            <a:ext cx="276503" cy="369674"/>
            <a:chOff x="8048421" y="3334486"/>
            <a:chExt cx="276503" cy="369674"/>
          </a:xfrm>
        </p:grpSpPr>
        <p:sp>
          <p:nvSpPr>
            <p:cNvPr id="10722" name="Google Shape;10722;p7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2"/>
          <p:cNvGrpSpPr/>
          <p:nvPr/>
        </p:nvGrpSpPr>
        <p:grpSpPr>
          <a:xfrm>
            <a:off x="7575787" y="3154555"/>
            <a:ext cx="295384" cy="376834"/>
            <a:chOff x="7575787" y="3329955"/>
            <a:chExt cx="295384" cy="376834"/>
          </a:xfrm>
        </p:grpSpPr>
        <p:sp>
          <p:nvSpPr>
            <p:cNvPr id="10729" name="Google Shape;10729;p7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72"/>
          <p:cNvGrpSpPr/>
          <p:nvPr/>
        </p:nvGrpSpPr>
        <p:grpSpPr>
          <a:xfrm>
            <a:off x="864062" y="2709103"/>
            <a:ext cx="264084" cy="347783"/>
            <a:chOff x="864062" y="2884503"/>
            <a:chExt cx="264084" cy="347783"/>
          </a:xfrm>
        </p:grpSpPr>
        <p:sp>
          <p:nvSpPr>
            <p:cNvPr id="10736" name="Google Shape;10736;p7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72"/>
          <p:cNvGrpSpPr/>
          <p:nvPr/>
        </p:nvGrpSpPr>
        <p:grpSpPr>
          <a:xfrm>
            <a:off x="3978523" y="2709261"/>
            <a:ext cx="348955" cy="346516"/>
            <a:chOff x="3978523" y="2884661"/>
            <a:chExt cx="348955" cy="346516"/>
          </a:xfrm>
        </p:grpSpPr>
        <p:sp>
          <p:nvSpPr>
            <p:cNvPr id="10747" name="Google Shape;10747;p7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72"/>
          <p:cNvGrpSpPr/>
          <p:nvPr/>
        </p:nvGrpSpPr>
        <p:grpSpPr>
          <a:xfrm>
            <a:off x="3556255" y="2709863"/>
            <a:ext cx="347435" cy="345534"/>
            <a:chOff x="3527780" y="2885263"/>
            <a:chExt cx="347435" cy="345534"/>
          </a:xfrm>
        </p:grpSpPr>
        <p:sp>
          <p:nvSpPr>
            <p:cNvPr id="10756" name="Google Shape;10756;p7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72"/>
          <p:cNvGrpSpPr/>
          <p:nvPr/>
        </p:nvGrpSpPr>
        <p:grpSpPr>
          <a:xfrm>
            <a:off x="2239671" y="2709103"/>
            <a:ext cx="218053" cy="348543"/>
            <a:chOff x="2239671" y="2884503"/>
            <a:chExt cx="218053" cy="348543"/>
          </a:xfrm>
        </p:grpSpPr>
        <p:sp>
          <p:nvSpPr>
            <p:cNvPr id="10780" name="Google Shape;10780;p7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72"/>
          <p:cNvGrpSpPr/>
          <p:nvPr/>
        </p:nvGrpSpPr>
        <p:grpSpPr>
          <a:xfrm>
            <a:off x="2691555" y="2709103"/>
            <a:ext cx="215044" cy="348924"/>
            <a:chOff x="2691555" y="2884503"/>
            <a:chExt cx="215044" cy="348924"/>
          </a:xfrm>
        </p:grpSpPr>
        <p:sp>
          <p:nvSpPr>
            <p:cNvPr id="10786" name="Google Shape;10786;p7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72"/>
          <p:cNvGrpSpPr/>
          <p:nvPr/>
        </p:nvGrpSpPr>
        <p:grpSpPr>
          <a:xfrm>
            <a:off x="1770459" y="2709103"/>
            <a:ext cx="254644" cy="348828"/>
            <a:chOff x="1770459" y="2884503"/>
            <a:chExt cx="254644" cy="348828"/>
          </a:xfrm>
        </p:grpSpPr>
        <p:sp>
          <p:nvSpPr>
            <p:cNvPr id="10790" name="Google Shape;10790;p7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2"/>
          <p:cNvGrpSpPr/>
          <p:nvPr/>
        </p:nvGrpSpPr>
        <p:grpSpPr>
          <a:xfrm>
            <a:off x="1317466" y="2709483"/>
            <a:ext cx="258382" cy="348543"/>
            <a:chOff x="1317466" y="2884883"/>
            <a:chExt cx="258382" cy="348543"/>
          </a:xfrm>
        </p:grpSpPr>
        <p:sp>
          <p:nvSpPr>
            <p:cNvPr id="10799" name="Google Shape;10799;p7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72"/>
          <p:cNvGrpSpPr/>
          <p:nvPr/>
        </p:nvGrpSpPr>
        <p:grpSpPr>
          <a:xfrm>
            <a:off x="3121167" y="2709483"/>
            <a:ext cx="258414" cy="348543"/>
            <a:chOff x="3121167" y="2884883"/>
            <a:chExt cx="258414" cy="348543"/>
          </a:xfrm>
        </p:grpSpPr>
        <p:sp>
          <p:nvSpPr>
            <p:cNvPr id="10808" name="Google Shape;10808;p7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72"/>
          <p:cNvGrpSpPr/>
          <p:nvPr/>
        </p:nvGrpSpPr>
        <p:grpSpPr>
          <a:xfrm>
            <a:off x="4899999" y="2706695"/>
            <a:ext cx="271244" cy="346801"/>
            <a:chOff x="4899999" y="2882095"/>
            <a:chExt cx="271244" cy="346801"/>
          </a:xfrm>
        </p:grpSpPr>
        <p:sp>
          <p:nvSpPr>
            <p:cNvPr id="10817" name="Google Shape;10817;p7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2"/>
          <p:cNvGrpSpPr/>
          <p:nvPr/>
        </p:nvGrpSpPr>
        <p:grpSpPr>
          <a:xfrm>
            <a:off x="7162775" y="2705713"/>
            <a:ext cx="259523" cy="346294"/>
            <a:chOff x="7162775" y="2881113"/>
            <a:chExt cx="259523" cy="346294"/>
          </a:xfrm>
        </p:grpSpPr>
        <p:sp>
          <p:nvSpPr>
            <p:cNvPr id="10828" name="Google Shape;10828;p7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72"/>
          <p:cNvGrpSpPr/>
          <p:nvPr/>
        </p:nvGrpSpPr>
        <p:grpSpPr>
          <a:xfrm>
            <a:off x="6709751" y="2706442"/>
            <a:ext cx="261075" cy="347815"/>
            <a:chOff x="6709751" y="2881842"/>
            <a:chExt cx="261075" cy="347815"/>
          </a:xfrm>
        </p:grpSpPr>
        <p:sp>
          <p:nvSpPr>
            <p:cNvPr id="10835" name="Google Shape;10835;p7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72"/>
          <p:cNvGrpSpPr/>
          <p:nvPr/>
        </p:nvGrpSpPr>
        <p:grpSpPr>
          <a:xfrm>
            <a:off x="5807156" y="2705713"/>
            <a:ext cx="261043" cy="348163"/>
            <a:chOff x="5807156" y="2881113"/>
            <a:chExt cx="261043" cy="348163"/>
          </a:xfrm>
        </p:grpSpPr>
        <p:sp>
          <p:nvSpPr>
            <p:cNvPr id="10842" name="Google Shape;10842;p7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72"/>
          <p:cNvGrpSpPr/>
          <p:nvPr/>
        </p:nvGrpSpPr>
        <p:grpSpPr>
          <a:xfrm>
            <a:off x="5355653" y="2706093"/>
            <a:ext cx="262184" cy="346643"/>
            <a:chOff x="5355653" y="2881493"/>
            <a:chExt cx="262184" cy="346643"/>
          </a:xfrm>
        </p:grpSpPr>
        <p:sp>
          <p:nvSpPr>
            <p:cNvPr id="10848" name="Google Shape;10848;p7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72"/>
          <p:cNvGrpSpPr/>
          <p:nvPr/>
        </p:nvGrpSpPr>
        <p:grpSpPr>
          <a:xfrm>
            <a:off x="8055961" y="2706442"/>
            <a:ext cx="260283" cy="345914"/>
            <a:chOff x="8055961" y="2881842"/>
            <a:chExt cx="260283" cy="345914"/>
          </a:xfrm>
        </p:grpSpPr>
        <p:sp>
          <p:nvSpPr>
            <p:cNvPr id="10854" name="Google Shape;10854;p7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72"/>
          <p:cNvGrpSpPr/>
          <p:nvPr/>
        </p:nvGrpSpPr>
        <p:grpSpPr>
          <a:xfrm>
            <a:off x="7609368" y="2718512"/>
            <a:ext cx="264813" cy="353105"/>
            <a:chOff x="7609368" y="2893912"/>
            <a:chExt cx="264813" cy="353105"/>
          </a:xfrm>
        </p:grpSpPr>
        <p:sp>
          <p:nvSpPr>
            <p:cNvPr id="10859" name="Google Shape;10859;p7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72"/>
          <p:cNvGrpSpPr/>
          <p:nvPr/>
        </p:nvGrpSpPr>
        <p:grpSpPr>
          <a:xfrm>
            <a:off x="6248458" y="2694372"/>
            <a:ext cx="270864" cy="360645"/>
            <a:chOff x="6248458" y="2869772"/>
            <a:chExt cx="270864" cy="360645"/>
          </a:xfrm>
        </p:grpSpPr>
        <p:sp>
          <p:nvSpPr>
            <p:cNvPr id="10866" name="Google Shape;10866;p7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2"/>
          <p:cNvGrpSpPr/>
          <p:nvPr/>
        </p:nvGrpSpPr>
        <p:grpSpPr>
          <a:xfrm>
            <a:off x="3075928" y="2270398"/>
            <a:ext cx="363243" cy="300675"/>
            <a:chOff x="3075928" y="2445798"/>
            <a:chExt cx="363243" cy="300675"/>
          </a:xfrm>
        </p:grpSpPr>
        <p:sp>
          <p:nvSpPr>
            <p:cNvPr id="10872" name="Google Shape;10872;p7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72"/>
          <p:cNvGrpSpPr/>
          <p:nvPr/>
        </p:nvGrpSpPr>
        <p:grpSpPr>
          <a:xfrm>
            <a:off x="2633105" y="2256459"/>
            <a:ext cx="363243" cy="328585"/>
            <a:chOff x="2633105" y="2431859"/>
            <a:chExt cx="363243" cy="328585"/>
          </a:xfrm>
        </p:grpSpPr>
        <p:sp>
          <p:nvSpPr>
            <p:cNvPr id="10884" name="Google Shape;10884;p7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2"/>
          <p:cNvGrpSpPr/>
          <p:nvPr/>
        </p:nvGrpSpPr>
        <p:grpSpPr>
          <a:xfrm>
            <a:off x="2189142" y="2245910"/>
            <a:ext cx="365904" cy="350064"/>
            <a:chOff x="2189142" y="2421310"/>
            <a:chExt cx="365904" cy="350064"/>
          </a:xfrm>
        </p:grpSpPr>
        <p:sp>
          <p:nvSpPr>
            <p:cNvPr id="10893" name="Google Shape;10893;p7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2" name="Google Shape;10902;p7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3" name="Google Shape;10903;p72"/>
          <p:cNvGrpSpPr/>
          <p:nvPr/>
        </p:nvGrpSpPr>
        <p:grpSpPr>
          <a:xfrm>
            <a:off x="3961923" y="2310917"/>
            <a:ext cx="364415" cy="220936"/>
            <a:chOff x="3961923" y="2486317"/>
            <a:chExt cx="364415" cy="220936"/>
          </a:xfrm>
        </p:grpSpPr>
        <p:sp>
          <p:nvSpPr>
            <p:cNvPr id="10904" name="Google Shape;10904;p7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8" name="Google Shape;10908;p7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9" name="Google Shape;10909;p72"/>
          <p:cNvGrpSpPr/>
          <p:nvPr/>
        </p:nvGrpSpPr>
        <p:grpSpPr>
          <a:xfrm>
            <a:off x="1303876" y="2243977"/>
            <a:ext cx="363275" cy="354626"/>
            <a:chOff x="1303876" y="2419377"/>
            <a:chExt cx="363275" cy="354626"/>
          </a:xfrm>
        </p:grpSpPr>
        <p:sp>
          <p:nvSpPr>
            <p:cNvPr id="10910" name="Google Shape;10910;p7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72"/>
          <p:cNvGrpSpPr/>
          <p:nvPr/>
        </p:nvGrpSpPr>
        <p:grpSpPr>
          <a:xfrm>
            <a:off x="861053" y="2239510"/>
            <a:ext cx="362134" cy="363623"/>
            <a:chOff x="861053" y="2414910"/>
            <a:chExt cx="362134" cy="363623"/>
          </a:xfrm>
        </p:grpSpPr>
        <p:sp>
          <p:nvSpPr>
            <p:cNvPr id="10919" name="Google Shape;10919;p7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72"/>
          <p:cNvGrpSpPr/>
          <p:nvPr/>
        </p:nvGrpSpPr>
        <p:grpSpPr>
          <a:xfrm>
            <a:off x="7594288" y="2239859"/>
            <a:ext cx="279513" cy="355735"/>
            <a:chOff x="7594288" y="2415259"/>
            <a:chExt cx="279513" cy="355735"/>
          </a:xfrm>
        </p:grpSpPr>
        <p:sp>
          <p:nvSpPr>
            <p:cNvPr id="10925" name="Google Shape;10925;p7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72"/>
          <p:cNvGrpSpPr/>
          <p:nvPr/>
        </p:nvGrpSpPr>
        <p:grpSpPr>
          <a:xfrm>
            <a:off x="7145794" y="2240239"/>
            <a:ext cx="278784" cy="355735"/>
            <a:chOff x="7145794" y="2415639"/>
            <a:chExt cx="278784" cy="355735"/>
          </a:xfrm>
        </p:grpSpPr>
        <p:sp>
          <p:nvSpPr>
            <p:cNvPr id="10932" name="Google Shape;10932;p7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2"/>
          <p:cNvGrpSpPr/>
          <p:nvPr/>
        </p:nvGrpSpPr>
        <p:grpSpPr>
          <a:xfrm>
            <a:off x="6698441" y="2239130"/>
            <a:ext cx="277644" cy="357984"/>
            <a:chOff x="6698441" y="2414530"/>
            <a:chExt cx="277644" cy="357984"/>
          </a:xfrm>
        </p:grpSpPr>
        <p:sp>
          <p:nvSpPr>
            <p:cNvPr id="10943" name="Google Shape;10943;p7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72"/>
          <p:cNvGrpSpPr/>
          <p:nvPr/>
        </p:nvGrpSpPr>
        <p:grpSpPr>
          <a:xfrm>
            <a:off x="4897750" y="2240239"/>
            <a:ext cx="279513" cy="357255"/>
            <a:chOff x="4897750" y="2415639"/>
            <a:chExt cx="279513" cy="357255"/>
          </a:xfrm>
        </p:grpSpPr>
        <p:sp>
          <p:nvSpPr>
            <p:cNvPr id="10950" name="Google Shape;10950;p7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72"/>
          <p:cNvGrpSpPr/>
          <p:nvPr/>
        </p:nvGrpSpPr>
        <p:grpSpPr>
          <a:xfrm>
            <a:off x="5812066" y="2240619"/>
            <a:ext cx="264813" cy="353454"/>
            <a:chOff x="5812066" y="2416019"/>
            <a:chExt cx="264813" cy="353454"/>
          </a:xfrm>
        </p:grpSpPr>
        <p:sp>
          <p:nvSpPr>
            <p:cNvPr id="10959" name="Google Shape;10959;p7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2"/>
          <p:cNvGrpSpPr/>
          <p:nvPr/>
        </p:nvGrpSpPr>
        <p:grpSpPr>
          <a:xfrm>
            <a:off x="8054820" y="2240999"/>
            <a:ext cx="264433" cy="353454"/>
            <a:chOff x="8054820" y="2416399"/>
            <a:chExt cx="264433" cy="353454"/>
          </a:xfrm>
        </p:grpSpPr>
        <p:sp>
          <p:nvSpPr>
            <p:cNvPr id="10967" name="Google Shape;10967;p7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72"/>
          <p:cNvGrpSpPr/>
          <p:nvPr/>
        </p:nvGrpSpPr>
        <p:grpSpPr>
          <a:xfrm>
            <a:off x="5356413" y="2237990"/>
            <a:ext cx="271212" cy="361374"/>
            <a:chOff x="5356413" y="2413390"/>
            <a:chExt cx="271212" cy="361374"/>
          </a:xfrm>
        </p:grpSpPr>
        <p:sp>
          <p:nvSpPr>
            <p:cNvPr id="10974" name="Google Shape;10974;p7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72"/>
          <p:cNvGrpSpPr/>
          <p:nvPr/>
        </p:nvGrpSpPr>
        <p:grpSpPr>
          <a:xfrm>
            <a:off x="6255238" y="2236849"/>
            <a:ext cx="271244" cy="360994"/>
            <a:chOff x="6255238" y="2412249"/>
            <a:chExt cx="271244" cy="360994"/>
          </a:xfrm>
        </p:grpSpPr>
        <p:sp>
          <p:nvSpPr>
            <p:cNvPr id="10980" name="Google Shape;10980;p7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72"/>
          <p:cNvGrpSpPr/>
          <p:nvPr/>
        </p:nvGrpSpPr>
        <p:grpSpPr>
          <a:xfrm>
            <a:off x="2185372" y="1782399"/>
            <a:ext cx="366664" cy="366981"/>
            <a:chOff x="2185372" y="1957799"/>
            <a:chExt cx="366664" cy="366981"/>
          </a:xfrm>
        </p:grpSpPr>
        <p:sp>
          <p:nvSpPr>
            <p:cNvPr id="10987" name="Google Shape;10987;p7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72"/>
          <p:cNvGrpSpPr/>
          <p:nvPr/>
        </p:nvGrpSpPr>
        <p:grpSpPr>
          <a:xfrm>
            <a:off x="1737258" y="1812971"/>
            <a:ext cx="370814" cy="307359"/>
            <a:chOff x="1737258" y="1988371"/>
            <a:chExt cx="370814" cy="307359"/>
          </a:xfrm>
        </p:grpSpPr>
        <p:sp>
          <p:nvSpPr>
            <p:cNvPr id="10996" name="Google Shape;10996;p7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2"/>
          <p:cNvGrpSpPr/>
          <p:nvPr/>
        </p:nvGrpSpPr>
        <p:grpSpPr>
          <a:xfrm>
            <a:off x="848983" y="1814111"/>
            <a:ext cx="369294" cy="304350"/>
            <a:chOff x="848983" y="1989511"/>
            <a:chExt cx="369294" cy="304350"/>
          </a:xfrm>
        </p:grpSpPr>
        <p:sp>
          <p:nvSpPr>
            <p:cNvPr id="11001" name="Google Shape;11001;p7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2"/>
          <p:cNvGrpSpPr/>
          <p:nvPr/>
        </p:nvGrpSpPr>
        <p:grpSpPr>
          <a:xfrm>
            <a:off x="3074027" y="1808377"/>
            <a:ext cx="380604" cy="313854"/>
            <a:chOff x="3074027" y="1983777"/>
            <a:chExt cx="380604" cy="313854"/>
          </a:xfrm>
        </p:grpSpPr>
        <p:sp>
          <p:nvSpPr>
            <p:cNvPr id="11007" name="Google Shape;11007;p7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72"/>
          <p:cNvGrpSpPr/>
          <p:nvPr/>
        </p:nvGrpSpPr>
        <p:grpSpPr>
          <a:xfrm>
            <a:off x="3522521" y="1800457"/>
            <a:ext cx="367013" cy="331278"/>
            <a:chOff x="3522521" y="1975857"/>
            <a:chExt cx="367013" cy="331278"/>
          </a:xfrm>
        </p:grpSpPr>
        <p:sp>
          <p:nvSpPr>
            <p:cNvPr id="11013" name="Google Shape;11013;p7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72"/>
          <p:cNvGrpSpPr/>
          <p:nvPr/>
        </p:nvGrpSpPr>
        <p:grpSpPr>
          <a:xfrm>
            <a:off x="2630824" y="1801566"/>
            <a:ext cx="368185" cy="330454"/>
            <a:chOff x="2630824" y="1976966"/>
            <a:chExt cx="368185" cy="330454"/>
          </a:xfrm>
        </p:grpSpPr>
        <p:sp>
          <p:nvSpPr>
            <p:cNvPr id="11021" name="Google Shape;11021;p7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2"/>
          <p:cNvGrpSpPr/>
          <p:nvPr/>
        </p:nvGrpSpPr>
        <p:grpSpPr>
          <a:xfrm>
            <a:off x="1293706" y="1791016"/>
            <a:ext cx="369294" cy="350444"/>
            <a:chOff x="1293706" y="1966416"/>
            <a:chExt cx="369294" cy="350444"/>
          </a:xfrm>
        </p:grpSpPr>
        <p:sp>
          <p:nvSpPr>
            <p:cNvPr id="11030" name="Google Shape;11030;p7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2"/>
          <p:cNvGrpSpPr/>
          <p:nvPr/>
        </p:nvGrpSpPr>
        <p:grpSpPr>
          <a:xfrm>
            <a:off x="3967213" y="1800077"/>
            <a:ext cx="368185" cy="331816"/>
            <a:chOff x="3967213" y="1975477"/>
            <a:chExt cx="368185" cy="331816"/>
          </a:xfrm>
        </p:grpSpPr>
        <p:sp>
          <p:nvSpPr>
            <p:cNvPr id="11039" name="Google Shape;11039;p7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2"/>
          <p:cNvGrpSpPr/>
          <p:nvPr/>
        </p:nvGrpSpPr>
        <p:grpSpPr>
          <a:xfrm>
            <a:off x="8047661" y="1793646"/>
            <a:ext cx="279132" cy="356875"/>
            <a:chOff x="8047661" y="1969046"/>
            <a:chExt cx="279132" cy="356875"/>
          </a:xfrm>
        </p:grpSpPr>
        <p:sp>
          <p:nvSpPr>
            <p:cNvPr id="11043" name="Google Shape;11043;p7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72"/>
          <p:cNvGrpSpPr/>
          <p:nvPr/>
        </p:nvGrpSpPr>
        <p:grpSpPr>
          <a:xfrm>
            <a:off x="7596157" y="1792759"/>
            <a:ext cx="279544" cy="358142"/>
            <a:chOff x="7596157" y="1968159"/>
            <a:chExt cx="279544" cy="358142"/>
          </a:xfrm>
        </p:grpSpPr>
        <p:sp>
          <p:nvSpPr>
            <p:cNvPr id="11048" name="Google Shape;11048;p7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72"/>
          <p:cNvGrpSpPr/>
          <p:nvPr/>
        </p:nvGrpSpPr>
        <p:grpSpPr>
          <a:xfrm>
            <a:off x="7147315" y="1793646"/>
            <a:ext cx="279513" cy="357636"/>
            <a:chOff x="7147315" y="1969046"/>
            <a:chExt cx="279513" cy="357636"/>
          </a:xfrm>
        </p:grpSpPr>
        <p:sp>
          <p:nvSpPr>
            <p:cNvPr id="11055" name="Google Shape;11055;p7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2"/>
          <p:cNvGrpSpPr/>
          <p:nvPr/>
        </p:nvGrpSpPr>
        <p:grpSpPr>
          <a:xfrm>
            <a:off x="6697681" y="1792917"/>
            <a:ext cx="280305" cy="359093"/>
            <a:chOff x="6697681" y="1968317"/>
            <a:chExt cx="280305" cy="359093"/>
          </a:xfrm>
        </p:grpSpPr>
        <p:sp>
          <p:nvSpPr>
            <p:cNvPr id="11063" name="Google Shape;11063;p7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72"/>
          <p:cNvGrpSpPr/>
          <p:nvPr/>
        </p:nvGrpSpPr>
        <p:grpSpPr>
          <a:xfrm>
            <a:off x="6248839" y="1792537"/>
            <a:ext cx="280273" cy="358744"/>
            <a:chOff x="6248839" y="1967937"/>
            <a:chExt cx="280273" cy="358744"/>
          </a:xfrm>
        </p:grpSpPr>
        <p:sp>
          <p:nvSpPr>
            <p:cNvPr id="11071" name="Google Shape;11071;p7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72"/>
          <p:cNvGrpSpPr/>
          <p:nvPr/>
        </p:nvGrpSpPr>
        <p:grpSpPr>
          <a:xfrm>
            <a:off x="5801485" y="1793646"/>
            <a:ext cx="279164" cy="357794"/>
            <a:chOff x="5801485" y="1969046"/>
            <a:chExt cx="279164" cy="357794"/>
          </a:xfrm>
        </p:grpSpPr>
        <p:sp>
          <p:nvSpPr>
            <p:cNvPr id="11078" name="Google Shape;11078;p7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2"/>
          <p:cNvGrpSpPr/>
          <p:nvPr/>
        </p:nvGrpSpPr>
        <p:grpSpPr>
          <a:xfrm>
            <a:off x="5352643" y="1793646"/>
            <a:ext cx="278404" cy="358364"/>
            <a:chOff x="5352643" y="1969046"/>
            <a:chExt cx="278404" cy="358364"/>
          </a:xfrm>
        </p:grpSpPr>
        <p:sp>
          <p:nvSpPr>
            <p:cNvPr id="11092" name="Google Shape;11092;p7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2"/>
          <p:cNvGrpSpPr/>
          <p:nvPr/>
        </p:nvGrpSpPr>
        <p:grpSpPr>
          <a:xfrm>
            <a:off x="4897750" y="1792917"/>
            <a:ext cx="279132" cy="358364"/>
            <a:chOff x="4897750" y="1968317"/>
            <a:chExt cx="279132" cy="358364"/>
          </a:xfrm>
        </p:grpSpPr>
        <p:sp>
          <p:nvSpPr>
            <p:cNvPr id="11097" name="Google Shape;11097;p7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0" name="Google Shape;11110;p7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1" name="Google Shape;11111;p72"/>
          <p:cNvGrpSpPr/>
          <p:nvPr/>
        </p:nvGrpSpPr>
        <p:grpSpPr>
          <a:xfrm>
            <a:off x="1767449" y="1337644"/>
            <a:ext cx="324403" cy="347783"/>
            <a:chOff x="1767449" y="1513044"/>
            <a:chExt cx="324403" cy="347783"/>
          </a:xfrm>
        </p:grpSpPr>
        <p:sp>
          <p:nvSpPr>
            <p:cNvPr id="11112" name="Google Shape;11112;p7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72"/>
          <p:cNvGrpSpPr/>
          <p:nvPr/>
        </p:nvGrpSpPr>
        <p:grpSpPr>
          <a:xfrm>
            <a:off x="4007193" y="1337327"/>
            <a:ext cx="320633" cy="348100"/>
            <a:chOff x="4007193" y="1512727"/>
            <a:chExt cx="320633" cy="348100"/>
          </a:xfrm>
        </p:grpSpPr>
        <p:sp>
          <p:nvSpPr>
            <p:cNvPr id="11122" name="Google Shape;11122;p7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2"/>
          <p:cNvGrpSpPr/>
          <p:nvPr/>
        </p:nvGrpSpPr>
        <p:grpSpPr>
          <a:xfrm>
            <a:off x="3530425" y="1333347"/>
            <a:ext cx="368175" cy="344594"/>
            <a:chOff x="3530425" y="1508747"/>
            <a:chExt cx="368175" cy="344594"/>
          </a:xfrm>
        </p:grpSpPr>
        <p:sp>
          <p:nvSpPr>
            <p:cNvPr id="11128" name="Google Shape;11128;p7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72"/>
          <p:cNvGrpSpPr/>
          <p:nvPr/>
        </p:nvGrpSpPr>
        <p:grpSpPr>
          <a:xfrm>
            <a:off x="3127598" y="1337834"/>
            <a:ext cx="289714" cy="347593"/>
            <a:chOff x="3127598" y="1513234"/>
            <a:chExt cx="289714" cy="347593"/>
          </a:xfrm>
        </p:grpSpPr>
        <p:sp>
          <p:nvSpPr>
            <p:cNvPr id="11133" name="Google Shape;11133;p7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72"/>
          <p:cNvGrpSpPr/>
          <p:nvPr/>
        </p:nvGrpSpPr>
        <p:grpSpPr>
          <a:xfrm>
            <a:off x="2662884" y="1337644"/>
            <a:ext cx="322914" cy="348543"/>
            <a:chOff x="2662884" y="1513044"/>
            <a:chExt cx="322914" cy="348543"/>
          </a:xfrm>
        </p:grpSpPr>
        <p:sp>
          <p:nvSpPr>
            <p:cNvPr id="11139" name="Google Shape;11139;p7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2"/>
          <p:cNvGrpSpPr/>
          <p:nvPr/>
        </p:nvGrpSpPr>
        <p:grpSpPr>
          <a:xfrm>
            <a:off x="2232511" y="1337359"/>
            <a:ext cx="299534" cy="348068"/>
            <a:chOff x="2232511" y="1512759"/>
            <a:chExt cx="299534" cy="348068"/>
          </a:xfrm>
        </p:grpSpPr>
        <p:sp>
          <p:nvSpPr>
            <p:cNvPr id="11150" name="Google Shape;11150;p7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2"/>
          <p:cNvGrpSpPr/>
          <p:nvPr/>
        </p:nvGrpSpPr>
        <p:grpSpPr>
          <a:xfrm>
            <a:off x="1331406" y="1337961"/>
            <a:ext cx="301784" cy="348607"/>
            <a:chOff x="1331406" y="1513361"/>
            <a:chExt cx="301784" cy="348607"/>
          </a:xfrm>
        </p:grpSpPr>
        <p:sp>
          <p:nvSpPr>
            <p:cNvPr id="11162" name="Google Shape;11162;p7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72"/>
          <p:cNvGrpSpPr/>
          <p:nvPr/>
        </p:nvGrpSpPr>
        <p:grpSpPr>
          <a:xfrm>
            <a:off x="7144274" y="1324814"/>
            <a:ext cx="282174" cy="355735"/>
            <a:chOff x="7144274" y="1500214"/>
            <a:chExt cx="282174" cy="355735"/>
          </a:xfrm>
        </p:grpSpPr>
        <p:sp>
          <p:nvSpPr>
            <p:cNvPr id="11167" name="Google Shape;11167;p7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72"/>
          <p:cNvGrpSpPr/>
          <p:nvPr/>
        </p:nvGrpSpPr>
        <p:grpSpPr>
          <a:xfrm>
            <a:off x="6685262" y="1324814"/>
            <a:ext cx="289682" cy="354594"/>
            <a:chOff x="6685262" y="1500214"/>
            <a:chExt cx="289682" cy="354594"/>
          </a:xfrm>
        </p:grpSpPr>
        <p:sp>
          <p:nvSpPr>
            <p:cNvPr id="11174" name="Google Shape;11174;p7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72"/>
          <p:cNvGrpSpPr/>
          <p:nvPr/>
        </p:nvGrpSpPr>
        <p:grpSpPr>
          <a:xfrm>
            <a:off x="6200938" y="1325194"/>
            <a:ext cx="322154" cy="355355"/>
            <a:chOff x="6200938" y="1500594"/>
            <a:chExt cx="322154" cy="355355"/>
          </a:xfrm>
        </p:grpSpPr>
        <p:sp>
          <p:nvSpPr>
            <p:cNvPr id="11179" name="Google Shape;11179;p7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72"/>
          <p:cNvGrpSpPr/>
          <p:nvPr/>
        </p:nvGrpSpPr>
        <p:grpSpPr>
          <a:xfrm>
            <a:off x="5289631" y="1324814"/>
            <a:ext cx="332355" cy="354974"/>
            <a:chOff x="5289631" y="1500214"/>
            <a:chExt cx="332355" cy="354974"/>
          </a:xfrm>
        </p:grpSpPr>
        <p:sp>
          <p:nvSpPr>
            <p:cNvPr id="11185" name="Google Shape;11185;p7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2"/>
          <p:cNvGrpSpPr/>
          <p:nvPr/>
        </p:nvGrpSpPr>
        <p:grpSpPr>
          <a:xfrm>
            <a:off x="5748295" y="1324433"/>
            <a:ext cx="323294" cy="356115"/>
            <a:chOff x="5748295" y="1499833"/>
            <a:chExt cx="323294" cy="356115"/>
          </a:xfrm>
        </p:grpSpPr>
        <p:sp>
          <p:nvSpPr>
            <p:cNvPr id="11192" name="Google Shape;11192;p7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72"/>
          <p:cNvGrpSpPr/>
          <p:nvPr/>
        </p:nvGrpSpPr>
        <p:grpSpPr>
          <a:xfrm>
            <a:off x="8047661" y="1325637"/>
            <a:ext cx="278404" cy="355260"/>
            <a:chOff x="8047661" y="1501037"/>
            <a:chExt cx="278404" cy="355260"/>
          </a:xfrm>
        </p:grpSpPr>
        <p:sp>
          <p:nvSpPr>
            <p:cNvPr id="11200" name="Google Shape;11200;p7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2"/>
          <p:cNvGrpSpPr/>
          <p:nvPr/>
        </p:nvGrpSpPr>
        <p:grpSpPr>
          <a:xfrm>
            <a:off x="4903389" y="1324814"/>
            <a:ext cx="267854" cy="355735"/>
            <a:chOff x="4903389" y="1500214"/>
            <a:chExt cx="267854" cy="355735"/>
          </a:xfrm>
        </p:grpSpPr>
        <p:sp>
          <p:nvSpPr>
            <p:cNvPr id="11205" name="Google Shape;11205;p7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2"/>
          <p:cNvGrpSpPr/>
          <p:nvPr/>
        </p:nvGrpSpPr>
        <p:grpSpPr>
          <a:xfrm>
            <a:off x="7613518" y="1325954"/>
            <a:ext cx="264433" cy="353074"/>
            <a:chOff x="7613518" y="1501354"/>
            <a:chExt cx="264433" cy="353074"/>
          </a:xfrm>
        </p:grpSpPr>
        <p:sp>
          <p:nvSpPr>
            <p:cNvPr id="11211" name="Google Shape;11211;p7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7" name="Google Shape;11217;p72"/>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218" name="Google Shape;11218;p72"/>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222"/>
        <p:cNvGrpSpPr/>
        <p:nvPr/>
      </p:nvGrpSpPr>
      <p:grpSpPr>
        <a:xfrm>
          <a:off x="0" y="0"/>
          <a:ext cx="0" cy="0"/>
          <a:chOff x="0" y="0"/>
          <a:chExt cx="0" cy="0"/>
        </a:xfrm>
      </p:grpSpPr>
      <p:grpSp>
        <p:nvGrpSpPr>
          <p:cNvPr id="11223" name="Google Shape;11223;p73"/>
          <p:cNvGrpSpPr/>
          <p:nvPr/>
        </p:nvGrpSpPr>
        <p:grpSpPr>
          <a:xfrm>
            <a:off x="1757085" y="1325225"/>
            <a:ext cx="371069" cy="359396"/>
            <a:chOff x="1757085" y="1500675"/>
            <a:chExt cx="371069" cy="359396"/>
          </a:xfrm>
        </p:grpSpPr>
        <p:sp>
          <p:nvSpPr>
            <p:cNvPr id="11224" name="Google Shape;11224;p7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73"/>
          <p:cNvGrpSpPr/>
          <p:nvPr/>
        </p:nvGrpSpPr>
        <p:grpSpPr>
          <a:xfrm>
            <a:off x="2774209" y="1779241"/>
            <a:ext cx="116693" cy="374186"/>
            <a:chOff x="2774209" y="1954691"/>
            <a:chExt cx="116693" cy="374186"/>
          </a:xfrm>
        </p:grpSpPr>
        <p:sp>
          <p:nvSpPr>
            <p:cNvPr id="11254" name="Google Shape;11254;p7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73"/>
          <p:cNvGrpSpPr/>
          <p:nvPr/>
        </p:nvGrpSpPr>
        <p:grpSpPr>
          <a:xfrm>
            <a:off x="4017435" y="1324462"/>
            <a:ext cx="315092" cy="359397"/>
            <a:chOff x="4017435" y="1499912"/>
            <a:chExt cx="315092" cy="359397"/>
          </a:xfrm>
        </p:grpSpPr>
        <p:sp>
          <p:nvSpPr>
            <p:cNvPr id="11257" name="Google Shape;11257;p7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73"/>
          <p:cNvGrpSpPr/>
          <p:nvPr/>
        </p:nvGrpSpPr>
        <p:grpSpPr>
          <a:xfrm>
            <a:off x="3963652" y="1824309"/>
            <a:ext cx="374154" cy="284050"/>
            <a:chOff x="3963652" y="1999759"/>
            <a:chExt cx="374154" cy="284050"/>
          </a:xfrm>
        </p:grpSpPr>
        <p:sp>
          <p:nvSpPr>
            <p:cNvPr id="11260" name="Google Shape;11260;p7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73"/>
          <p:cNvGrpSpPr/>
          <p:nvPr/>
        </p:nvGrpSpPr>
        <p:grpSpPr>
          <a:xfrm>
            <a:off x="1777536" y="1839416"/>
            <a:ext cx="376444" cy="253772"/>
            <a:chOff x="1777536" y="2014866"/>
            <a:chExt cx="376444" cy="253772"/>
          </a:xfrm>
        </p:grpSpPr>
        <p:sp>
          <p:nvSpPr>
            <p:cNvPr id="11264" name="Google Shape;11264;p7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73"/>
          <p:cNvGrpSpPr/>
          <p:nvPr/>
        </p:nvGrpSpPr>
        <p:grpSpPr>
          <a:xfrm>
            <a:off x="1309875" y="1881876"/>
            <a:ext cx="374154" cy="169680"/>
            <a:chOff x="1309875" y="2057326"/>
            <a:chExt cx="374154" cy="169680"/>
          </a:xfrm>
        </p:grpSpPr>
        <p:sp>
          <p:nvSpPr>
            <p:cNvPr id="11270" name="Google Shape;11270;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1" name="Google Shape;11281;p7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2" name="Google Shape;11282;p73"/>
          <p:cNvGrpSpPr/>
          <p:nvPr/>
        </p:nvGrpSpPr>
        <p:grpSpPr>
          <a:xfrm>
            <a:off x="2347450" y="1779114"/>
            <a:ext cx="113639" cy="373168"/>
            <a:chOff x="2347450" y="1954564"/>
            <a:chExt cx="113639" cy="373168"/>
          </a:xfrm>
        </p:grpSpPr>
        <p:sp>
          <p:nvSpPr>
            <p:cNvPr id="11283" name="Google Shape;11283;p7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5" name="Google Shape;11285;p7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6" name="Google Shape;11286;p73"/>
          <p:cNvGrpSpPr/>
          <p:nvPr/>
        </p:nvGrpSpPr>
        <p:grpSpPr>
          <a:xfrm>
            <a:off x="3110102" y="1324430"/>
            <a:ext cx="330613" cy="358379"/>
            <a:chOff x="3110102" y="1499880"/>
            <a:chExt cx="330613" cy="358379"/>
          </a:xfrm>
        </p:grpSpPr>
        <p:sp>
          <p:nvSpPr>
            <p:cNvPr id="11287" name="Google Shape;11287;p7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4" name="Google Shape;11294;p7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73"/>
          <p:cNvGrpSpPr/>
          <p:nvPr/>
        </p:nvGrpSpPr>
        <p:grpSpPr>
          <a:xfrm>
            <a:off x="3485575" y="1824309"/>
            <a:ext cx="373772" cy="284050"/>
            <a:chOff x="3531200" y="1999759"/>
            <a:chExt cx="373772" cy="284050"/>
          </a:xfrm>
        </p:grpSpPr>
        <p:sp>
          <p:nvSpPr>
            <p:cNvPr id="11296" name="Google Shape;11296;p7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73"/>
          <p:cNvGrpSpPr/>
          <p:nvPr/>
        </p:nvGrpSpPr>
        <p:grpSpPr>
          <a:xfrm>
            <a:off x="2667058" y="1324843"/>
            <a:ext cx="330231" cy="359015"/>
            <a:chOff x="2667058" y="1500293"/>
            <a:chExt cx="330231" cy="359015"/>
          </a:xfrm>
        </p:grpSpPr>
        <p:sp>
          <p:nvSpPr>
            <p:cNvPr id="11301" name="Google Shape;11301;p7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3"/>
          <p:cNvGrpSpPr/>
          <p:nvPr/>
        </p:nvGrpSpPr>
        <p:grpSpPr>
          <a:xfrm>
            <a:off x="3567553" y="1324462"/>
            <a:ext cx="320022" cy="359778"/>
            <a:chOff x="3567553" y="1499912"/>
            <a:chExt cx="320022" cy="359778"/>
          </a:xfrm>
        </p:grpSpPr>
        <p:sp>
          <p:nvSpPr>
            <p:cNvPr id="11320" name="Google Shape;11320;p7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3"/>
          <p:cNvGrpSpPr/>
          <p:nvPr/>
        </p:nvGrpSpPr>
        <p:grpSpPr>
          <a:xfrm>
            <a:off x="1309875" y="1324462"/>
            <a:ext cx="359015" cy="358633"/>
            <a:chOff x="1309875" y="1499912"/>
            <a:chExt cx="359015" cy="358633"/>
          </a:xfrm>
        </p:grpSpPr>
        <p:sp>
          <p:nvSpPr>
            <p:cNvPr id="11327" name="Google Shape;11327;p7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73"/>
          <p:cNvGrpSpPr/>
          <p:nvPr/>
        </p:nvGrpSpPr>
        <p:grpSpPr>
          <a:xfrm>
            <a:off x="2219466" y="1324843"/>
            <a:ext cx="330613" cy="359015"/>
            <a:chOff x="2219466" y="1500293"/>
            <a:chExt cx="330613" cy="359015"/>
          </a:xfrm>
        </p:grpSpPr>
        <p:sp>
          <p:nvSpPr>
            <p:cNvPr id="11337" name="Google Shape;11337;p7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73"/>
          <p:cNvGrpSpPr/>
          <p:nvPr/>
        </p:nvGrpSpPr>
        <p:grpSpPr>
          <a:xfrm>
            <a:off x="5343544" y="1333908"/>
            <a:ext cx="244676" cy="351095"/>
            <a:chOff x="5343544" y="1509358"/>
            <a:chExt cx="244676" cy="351095"/>
          </a:xfrm>
        </p:grpSpPr>
        <p:sp>
          <p:nvSpPr>
            <p:cNvPr id="11340" name="Google Shape;11340;p7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73"/>
          <p:cNvGrpSpPr/>
          <p:nvPr/>
        </p:nvGrpSpPr>
        <p:grpSpPr>
          <a:xfrm>
            <a:off x="4882340" y="1333908"/>
            <a:ext cx="246171" cy="351095"/>
            <a:chOff x="4882340" y="1509358"/>
            <a:chExt cx="246171" cy="351095"/>
          </a:xfrm>
        </p:grpSpPr>
        <p:sp>
          <p:nvSpPr>
            <p:cNvPr id="11344" name="Google Shape;11344;p7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73"/>
          <p:cNvGrpSpPr/>
          <p:nvPr/>
        </p:nvGrpSpPr>
        <p:grpSpPr>
          <a:xfrm>
            <a:off x="6273204" y="1333558"/>
            <a:ext cx="236343" cy="351445"/>
            <a:chOff x="6273204" y="1509008"/>
            <a:chExt cx="236343" cy="351445"/>
          </a:xfrm>
        </p:grpSpPr>
        <p:sp>
          <p:nvSpPr>
            <p:cNvPr id="11350" name="Google Shape;11350;p7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2" name="Google Shape;11352;p7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3" name="Google Shape;11353;p73"/>
          <p:cNvGrpSpPr/>
          <p:nvPr/>
        </p:nvGrpSpPr>
        <p:grpSpPr>
          <a:xfrm>
            <a:off x="7219530" y="1332794"/>
            <a:ext cx="191625" cy="352209"/>
            <a:chOff x="7219530" y="1508244"/>
            <a:chExt cx="191625" cy="352209"/>
          </a:xfrm>
        </p:grpSpPr>
        <p:sp>
          <p:nvSpPr>
            <p:cNvPr id="11354" name="Google Shape;11354;p7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3"/>
          <p:cNvGrpSpPr/>
          <p:nvPr/>
        </p:nvGrpSpPr>
        <p:grpSpPr>
          <a:xfrm>
            <a:off x="7699309" y="1333176"/>
            <a:ext cx="154922" cy="351827"/>
            <a:chOff x="7699309" y="1508626"/>
            <a:chExt cx="154922" cy="351827"/>
          </a:xfrm>
        </p:grpSpPr>
        <p:sp>
          <p:nvSpPr>
            <p:cNvPr id="11357" name="Google Shape;11357;p7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73"/>
          <p:cNvGrpSpPr/>
          <p:nvPr/>
        </p:nvGrpSpPr>
        <p:grpSpPr>
          <a:xfrm>
            <a:off x="8161690" y="1333558"/>
            <a:ext cx="153396" cy="351064"/>
            <a:chOff x="8161690" y="1509008"/>
            <a:chExt cx="153396" cy="351064"/>
          </a:xfrm>
        </p:grpSpPr>
        <p:sp>
          <p:nvSpPr>
            <p:cNvPr id="11365" name="Google Shape;11365;p7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73"/>
          <p:cNvGrpSpPr/>
          <p:nvPr/>
        </p:nvGrpSpPr>
        <p:grpSpPr>
          <a:xfrm>
            <a:off x="6746940" y="1333431"/>
            <a:ext cx="213221" cy="352304"/>
            <a:chOff x="6746940" y="1508881"/>
            <a:chExt cx="213221" cy="352304"/>
          </a:xfrm>
        </p:grpSpPr>
        <p:sp>
          <p:nvSpPr>
            <p:cNvPr id="11370" name="Google Shape;11370;p7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3"/>
          <p:cNvGrpSpPr/>
          <p:nvPr/>
        </p:nvGrpSpPr>
        <p:grpSpPr>
          <a:xfrm>
            <a:off x="5770336" y="1832165"/>
            <a:ext cx="350682" cy="292097"/>
            <a:chOff x="5770336" y="2007615"/>
            <a:chExt cx="350682" cy="292097"/>
          </a:xfrm>
        </p:grpSpPr>
        <p:sp>
          <p:nvSpPr>
            <p:cNvPr id="11375" name="Google Shape;11375;p7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73"/>
          <p:cNvGrpSpPr/>
          <p:nvPr/>
        </p:nvGrpSpPr>
        <p:grpSpPr>
          <a:xfrm>
            <a:off x="5326878" y="1804908"/>
            <a:ext cx="350332" cy="346229"/>
            <a:chOff x="5326878" y="1980358"/>
            <a:chExt cx="350332" cy="346229"/>
          </a:xfrm>
        </p:grpSpPr>
        <p:sp>
          <p:nvSpPr>
            <p:cNvPr id="11380" name="Google Shape;11380;p7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4" name="Google Shape;11384;p7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5" name="Google Shape;11385;p73"/>
          <p:cNvGrpSpPr/>
          <p:nvPr/>
        </p:nvGrpSpPr>
        <p:grpSpPr>
          <a:xfrm>
            <a:off x="4883835" y="1817121"/>
            <a:ext cx="350300" cy="323043"/>
            <a:chOff x="4883835" y="1992571"/>
            <a:chExt cx="350300" cy="323043"/>
          </a:xfrm>
        </p:grpSpPr>
        <p:sp>
          <p:nvSpPr>
            <p:cNvPr id="11386" name="Google Shape;11386;p7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3"/>
          <p:cNvGrpSpPr/>
          <p:nvPr/>
        </p:nvGrpSpPr>
        <p:grpSpPr>
          <a:xfrm>
            <a:off x="7548967" y="1803477"/>
            <a:ext cx="333285" cy="349950"/>
            <a:chOff x="7548967" y="1978927"/>
            <a:chExt cx="333285" cy="349950"/>
          </a:xfrm>
        </p:grpSpPr>
        <p:sp>
          <p:nvSpPr>
            <p:cNvPr id="11393" name="Google Shape;11393;p7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73"/>
          <p:cNvGrpSpPr/>
          <p:nvPr/>
        </p:nvGrpSpPr>
        <p:grpSpPr>
          <a:xfrm>
            <a:off x="6214142" y="1803477"/>
            <a:ext cx="346515" cy="350300"/>
            <a:chOff x="6214142" y="1978927"/>
            <a:chExt cx="346515" cy="350300"/>
          </a:xfrm>
        </p:grpSpPr>
        <p:sp>
          <p:nvSpPr>
            <p:cNvPr id="11401" name="Google Shape;11401;p7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73"/>
          <p:cNvGrpSpPr/>
          <p:nvPr/>
        </p:nvGrpSpPr>
        <p:grpSpPr>
          <a:xfrm>
            <a:off x="7105923" y="1803095"/>
            <a:ext cx="333285" cy="350682"/>
            <a:chOff x="7105923" y="1978545"/>
            <a:chExt cx="333285" cy="350682"/>
          </a:xfrm>
        </p:grpSpPr>
        <p:sp>
          <p:nvSpPr>
            <p:cNvPr id="11404" name="Google Shape;11404;p7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1" name="Google Shape;11411;p7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3" name="Google Shape;11413;p73"/>
          <p:cNvGrpSpPr/>
          <p:nvPr/>
        </p:nvGrpSpPr>
        <p:grpSpPr>
          <a:xfrm>
            <a:off x="3616406" y="2246902"/>
            <a:ext cx="203393" cy="351827"/>
            <a:chOff x="3616406" y="2422352"/>
            <a:chExt cx="203393" cy="351827"/>
          </a:xfrm>
        </p:grpSpPr>
        <p:sp>
          <p:nvSpPr>
            <p:cNvPr id="11414" name="Google Shape;11414;p7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3"/>
          <p:cNvGrpSpPr/>
          <p:nvPr/>
        </p:nvGrpSpPr>
        <p:grpSpPr>
          <a:xfrm>
            <a:off x="878187" y="2246520"/>
            <a:ext cx="272696" cy="351827"/>
            <a:chOff x="913012" y="2421970"/>
            <a:chExt cx="272696" cy="351827"/>
          </a:xfrm>
        </p:grpSpPr>
        <p:sp>
          <p:nvSpPr>
            <p:cNvPr id="11417" name="Google Shape;11417;p7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73"/>
          <p:cNvGrpSpPr/>
          <p:nvPr/>
        </p:nvGrpSpPr>
        <p:grpSpPr>
          <a:xfrm>
            <a:off x="2274743" y="2246902"/>
            <a:ext cx="255649" cy="351445"/>
            <a:chOff x="2274743" y="2422352"/>
            <a:chExt cx="255649" cy="351445"/>
          </a:xfrm>
        </p:grpSpPr>
        <p:sp>
          <p:nvSpPr>
            <p:cNvPr id="11422" name="Google Shape;11422;p7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3"/>
          <p:cNvGrpSpPr/>
          <p:nvPr/>
        </p:nvGrpSpPr>
        <p:grpSpPr>
          <a:xfrm>
            <a:off x="2708723" y="2245789"/>
            <a:ext cx="246552" cy="352558"/>
            <a:chOff x="2708723" y="2421239"/>
            <a:chExt cx="246552" cy="352558"/>
          </a:xfrm>
        </p:grpSpPr>
        <p:sp>
          <p:nvSpPr>
            <p:cNvPr id="11426" name="Google Shape;11426;p7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3"/>
          <p:cNvGrpSpPr/>
          <p:nvPr/>
        </p:nvGrpSpPr>
        <p:grpSpPr>
          <a:xfrm>
            <a:off x="1835485" y="2246902"/>
            <a:ext cx="259433" cy="350714"/>
            <a:chOff x="1835485" y="2422352"/>
            <a:chExt cx="259433" cy="350714"/>
          </a:xfrm>
        </p:grpSpPr>
        <p:sp>
          <p:nvSpPr>
            <p:cNvPr id="11429" name="Google Shape;11429;p7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73"/>
          <p:cNvGrpSpPr/>
          <p:nvPr/>
        </p:nvGrpSpPr>
        <p:grpSpPr>
          <a:xfrm>
            <a:off x="3150240" y="2246902"/>
            <a:ext cx="212489" cy="351445"/>
            <a:chOff x="3150240" y="2422352"/>
            <a:chExt cx="212489" cy="351445"/>
          </a:xfrm>
        </p:grpSpPr>
        <p:sp>
          <p:nvSpPr>
            <p:cNvPr id="11437" name="Google Shape;11437;p7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73"/>
          <p:cNvGrpSpPr/>
          <p:nvPr/>
        </p:nvGrpSpPr>
        <p:grpSpPr>
          <a:xfrm>
            <a:off x="1367060" y="2246679"/>
            <a:ext cx="269261" cy="352050"/>
            <a:chOff x="1367060" y="2422129"/>
            <a:chExt cx="269261" cy="352050"/>
          </a:xfrm>
        </p:grpSpPr>
        <p:sp>
          <p:nvSpPr>
            <p:cNvPr id="11440" name="Google Shape;11440;p7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4" name="Google Shape;11454;p7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5" name="Google Shape;11455;p73"/>
          <p:cNvGrpSpPr/>
          <p:nvPr/>
        </p:nvGrpSpPr>
        <p:grpSpPr>
          <a:xfrm>
            <a:off x="4882690" y="2249955"/>
            <a:ext cx="274573" cy="350682"/>
            <a:chOff x="4882690" y="2425405"/>
            <a:chExt cx="274573" cy="350682"/>
          </a:xfrm>
        </p:grpSpPr>
        <p:sp>
          <p:nvSpPr>
            <p:cNvPr id="11456" name="Google Shape;11456;p7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3"/>
          <p:cNvGrpSpPr/>
          <p:nvPr/>
        </p:nvGrpSpPr>
        <p:grpSpPr>
          <a:xfrm>
            <a:off x="6627639" y="2268434"/>
            <a:ext cx="355993" cy="313247"/>
            <a:chOff x="6627639" y="2443884"/>
            <a:chExt cx="355993" cy="313247"/>
          </a:xfrm>
        </p:grpSpPr>
        <p:sp>
          <p:nvSpPr>
            <p:cNvPr id="11459" name="Google Shape;11459;p7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2" name="Google Shape;11462;p73"/>
          <p:cNvGrpSpPr/>
          <p:nvPr/>
        </p:nvGrpSpPr>
        <p:grpSpPr>
          <a:xfrm>
            <a:off x="6183451" y="2286690"/>
            <a:ext cx="351445" cy="277976"/>
            <a:chOff x="6183451" y="2462140"/>
            <a:chExt cx="351445" cy="277976"/>
          </a:xfrm>
        </p:grpSpPr>
        <p:sp>
          <p:nvSpPr>
            <p:cNvPr id="11463" name="Google Shape;11463;p7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3"/>
          <p:cNvGrpSpPr/>
          <p:nvPr/>
        </p:nvGrpSpPr>
        <p:grpSpPr>
          <a:xfrm>
            <a:off x="5735477" y="2254408"/>
            <a:ext cx="353354" cy="341299"/>
            <a:chOff x="5735477" y="2429858"/>
            <a:chExt cx="353354" cy="341299"/>
          </a:xfrm>
        </p:grpSpPr>
        <p:sp>
          <p:nvSpPr>
            <p:cNvPr id="11471" name="Google Shape;11471;p7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3"/>
          <p:cNvGrpSpPr/>
          <p:nvPr/>
        </p:nvGrpSpPr>
        <p:grpSpPr>
          <a:xfrm>
            <a:off x="5243735" y="2271523"/>
            <a:ext cx="405255" cy="275499"/>
            <a:chOff x="5283337" y="2478774"/>
            <a:chExt cx="358633" cy="243913"/>
          </a:xfrm>
        </p:grpSpPr>
        <p:sp>
          <p:nvSpPr>
            <p:cNvPr id="11478" name="Google Shape;11478;p7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73"/>
          <p:cNvGrpSpPr/>
          <p:nvPr/>
        </p:nvGrpSpPr>
        <p:grpSpPr>
          <a:xfrm>
            <a:off x="7964753" y="2295373"/>
            <a:ext cx="362068" cy="258670"/>
            <a:chOff x="7964753" y="2470823"/>
            <a:chExt cx="362068" cy="258670"/>
          </a:xfrm>
        </p:grpSpPr>
        <p:sp>
          <p:nvSpPr>
            <p:cNvPr id="11496" name="Google Shape;11496;p7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73"/>
          <p:cNvGrpSpPr/>
          <p:nvPr/>
        </p:nvGrpSpPr>
        <p:grpSpPr>
          <a:xfrm>
            <a:off x="7524349" y="2280997"/>
            <a:ext cx="350332" cy="288948"/>
            <a:chOff x="7524349" y="2456447"/>
            <a:chExt cx="350332" cy="288948"/>
          </a:xfrm>
        </p:grpSpPr>
        <p:sp>
          <p:nvSpPr>
            <p:cNvPr id="11506" name="Google Shape;11506;p7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73"/>
          <p:cNvGrpSpPr/>
          <p:nvPr/>
        </p:nvGrpSpPr>
        <p:grpSpPr>
          <a:xfrm>
            <a:off x="3972749" y="2719143"/>
            <a:ext cx="355230" cy="356725"/>
            <a:chOff x="3972749" y="2894211"/>
            <a:chExt cx="355230" cy="356725"/>
          </a:xfrm>
        </p:grpSpPr>
        <p:sp>
          <p:nvSpPr>
            <p:cNvPr id="11512" name="Google Shape;11512;p7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73"/>
          <p:cNvGrpSpPr/>
          <p:nvPr/>
        </p:nvGrpSpPr>
        <p:grpSpPr>
          <a:xfrm>
            <a:off x="3527797" y="2743553"/>
            <a:ext cx="355993" cy="307904"/>
            <a:chOff x="3527797" y="2918796"/>
            <a:chExt cx="355993" cy="307904"/>
          </a:xfrm>
        </p:grpSpPr>
        <p:sp>
          <p:nvSpPr>
            <p:cNvPr id="11518" name="Google Shape;11518;p7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3"/>
          <p:cNvGrpSpPr/>
          <p:nvPr/>
        </p:nvGrpSpPr>
        <p:grpSpPr>
          <a:xfrm>
            <a:off x="3082845" y="2746336"/>
            <a:ext cx="356375" cy="302338"/>
            <a:chOff x="3082845" y="2920959"/>
            <a:chExt cx="356375" cy="302338"/>
          </a:xfrm>
        </p:grpSpPr>
        <p:sp>
          <p:nvSpPr>
            <p:cNvPr id="11529" name="Google Shape;11529;p7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3"/>
          <p:cNvGrpSpPr/>
          <p:nvPr/>
        </p:nvGrpSpPr>
        <p:grpSpPr>
          <a:xfrm>
            <a:off x="2639038" y="2719699"/>
            <a:ext cx="355612" cy="355612"/>
            <a:chOff x="2639038" y="2894942"/>
            <a:chExt cx="355612" cy="355612"/>
          </a:xfrm>
        </p:grpSpPr>
        <p:sp>
          <p:nvSpPr>
            <p:cNvPr id="11532" name="Google Shape;11532;p7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3"/>
          <p:cNvGrpSpPr/>
          <p:nvPr/>
        </p:nvGrpSpPr>
        <p:grpSpPr>
          <a:xfrm>
            <a:off x="2194468" y="2763622"/>
            <a:ext cx="355993" cy="267766"/>
            <a:chOff x="2194468" y="2938865"/>
            <a:chExt cx="355993" cy="267766"/>
          </a:xfrm>
        </p:grpSpPr>
        <p:sp>
          <p:nvSpPr>
            <p:cNvPr id="11535" name="Google Shape;11535;p7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73"/>
          <p:cNvGrpSpPr/>
          <p:nvPr/>
        </p:nvGrpSpPr>
        <p:grpSpPr>
          <a:xfrm>
            <a:off x="1749897" y="2719699"/>
            <a:ext cx="355993" cy="355612"/>
            <a:chOff x="1749897" y="2894561"/>
            <a:chExt cx="355993" cy="355612"/>
          </a:xfrm>
        </p:grpSpPr>
        <p:sp>
          <p:nvSpPr>
            <p:cNvPr id="11556" name="Google Shape;11556;p7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73"/>
          <p:cNvGrpSpPr/>
          <p:nvPr/>
        </p:nvGrpSpPr>
        <p:grpSpPr>
          <a:xfrm>
            <a:off x="1305327" y="2718761"/>
            <a:ext cx="357520" cy="357488"/>
            <a:chOff x="1305327" y="2894211"/>
            <a:chExt cx="357520" cy="357488"/>
          </a:xfrm>
        </p:grpSpPr>
        <p:sp>
          <p:nvSpPr>
            <p:cNvPr id="11568" name="Google Shape;11568;p7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73"/>
          <p:cNvGrpSpPr/>
          <p:nvPr/>
        </p:nvGrpSpPr>
        <p:grpSpPr>
          <a:xfrm>
            <a:off x="853950" y="2720860"/>
            <a:ext cx="364104" cy="353290"/>
            <a:chOff x="853950" y="2894720"/>
            <a:chExt cx="364104" cy="353290"/>
          </a:xfrm>
        </p:grpSpPr>
        <p:sp>
          <p:nvSpPr>
            <p:cNvPr id="11574" name="Google Shape;11574;p7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3"/>
          <p:cNvGrpSpPr/>
          <p:nvPr/>
        </p:nvGrpSpPr>
        <p:grpSpPr>
          <a:xfrm>
            <a:off x="7066548" y="2737144"/>
            <a:ext cx="352209" cy="334938"/>
            <a:chOff x="7066548" y="2912594"/>
            <a:chExt cx="352209" cy="334938"/>
          </a:xfrm>
        </p:grpSpPr>
        <p:sp>
          <p:nvSpPr>
            <p:cNvPr id="11582" name="Google Shape;11582;p7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8" name="Google Shape;11588;p7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0" name="Google Shape;11590;p73"/>
          <p:cNvGrpSpPr/>
          <p:nvPr/>
        </p:nvGrpSpPr>
        <p:grpSpPr>
          <a:xfrm>
            <a:off x="7541397" y="2729352"/>
            <a:ext cx="318495" cy="352209"/>
            <a:chOff x="7541397" y="2904802"/>
            <a:chExt cx="318495" cy="352209"/>
          </a:xfrm>
        </p:grpSpPr>
        <p:sp>
          <p:nvSpPr>
            <p:cNvPr id="11591" name="Google Shape;11591;p7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3"/>
          <p:cNvGrpSpPr/>
          <p:nvPr/>
        </p:nvGrpSpPr>
        <p:grpSpPr>
          <a:xfrm>
            <a:off x="8003015" y="2728589"/>
            <a:ext cx="306759" cy="351445"/>
            <a:chOff x="8003015" y="2904039"/>
            <a:chExt cx="306759" cy="351445"/>
          </a:xfrm>
        </p:grpSpPr>
        <p:sp>
          <p:nvSpPr>
            <p:cNvPr id="11594" name="Google Shape;11594;p7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73"/>
          <p:cNvGrpSpPr/>
          <p:nvPr/>
        </p:nvGrpSpPr>
        <p:grpSpPr>
          <a:xfrm>
            <a:off x="5687770" y="2710046"/>
            <a:ext cx="369638" cy="369606"/>
            <a:chOff x="5687770" y="2885496"/>
            <a:chExt cx="369638" cy="369606"/>
          </a:xfrm>
        </p:grpSpPr>
        <p:sp>
          <p:nvSpPr>
            <p:cNvPr id="11601" name="Google Shape;11601;p7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3"/>
          <p:cNvGrpSpPr/>
          <p:nvPr/>
        </p:nvGrpSpPr>
        <p:grpSpPr>
          <a:xfrm>
            <a:off x="4881958" y="2729352"/>
            <a:ext cx="156417" cy="349537"/>
            <a:chOff x="4881958" y="2904802"/>
            <a:chExt cx="156417" cy="349537"/>
          </a:xfrm>
        </p:grpSpPr>
        <p:sp>
          <p:nvSpPr>
            <p:cNvPr id="11612" name="Google Shape;11612;p7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9" name="Google Shape;11619;p73"/>
          <p:cNvGrpSpPr/>
          <p:nvPr/>
        </p:nvGrpSpPr>
        <p:grpSpPr>
          <a:xfrm>
            <a:off x="5230318" y="2711064"/>
            <a:ext cx="371133" cy="367443"/>
            <a:chOff x="5230318" y="2886514"/>
            <a:chExt cx="371133" cy="367443"/>
          </a:xfrm>
        </p:grpSpPr>
        <p:sp>
          <p:nvSpPr>
            <p:cNvPr id="11620" name="Google Shape;11620;p7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73"/>
          <p:cNvGrpSpPr/>
          <p:nvPr/>
        </p:nvGrpSpPr>
        <p:grpSpPr>
          <a:xfrm>
            <a:off x="5748358" y="3259128"/>
            <a:ext cx="352590" cy="182561"/>
            <a:chOff x="5748358" y="3434578"/>
            <a:chExt cx="352590" cy="182561"/>
          </a:xfrm>
        </p:grpSpPr>
        <p:sp>
          <p:nvSpPr>
            <p:cNvPr id="11630" name="Google Shape;11630;p7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73"/>
          <p:cNvGrpSpPr/>
          <p:nvPr/>
        </p:nvGrpSpPr>
        <p:grpSpPr>
          <a:xfrm>
            <a:off x="862283" y="4099321"/>
            <a:ext cx="341204" cy="359301"/>
            <a:chOff x="862283" y="4274771"/>
            <a:chExt cx="341204" cy="359301"/>
          </a:xfrm>
        </p:grpSpPr>
        <p:sp>
          <p:nvSpPr>
            <p:cNvPr id="11637" name="Google Shape;11637;p7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73"/>
          <p:cNvGrpSpPr/>
          <p:nvPr/>
        </p:nvGrpSpPr>
        <p:grpSpPr>
          <a:xfrm>
            <a:off x="1396957" y="4111915"/>
            <a:ext cx="301861" cy="332871"/>
            <a:chOff x="1396957" y="4287365"/>
            <a:chExt cx="301861" cy="332871"/>
          </a:xfrm>
        </p:grpSpPr>
        <p:sp>
          <p:nvSpPr>
            <p:cNvPr id="11641" name="Google Shape;11641;p7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73"/>
          <p:cNvGrpSpPr/>
          <p:nvPr/>
        </p:nvGrpSpPr>
        <p:grpSpPr>
          <a:xfrm>
            <a:off x="1865381" y="4102056"/>
            <a:ext cx="396131" cy="355612"/>
            <a:chOff x="1865381" y="4277506"/>
            <a:chExt cx="396131" cy="355612"/>
          </a:xfrm>
        </p:grpSpPr>
        <p:sp>
          <p:nvSpPr>
            <p:cNvPr id="11657" name="Google Shape;11657;p7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3" name="Google Shape;11663;p73"/>
          <p:cNvGrpSpPr/>
          <p:nvPr/>
        </p:nvGrpSpPr>
        <p:grpSpPr>
          <a:xfrm>
            <a:off x="2411823" y="4128549"/>
            <a:ext cx="334398" cy="299953"/>
            <a:chOff x="2411823" y="4303999"/>
            <a:chExt cx="334398" cy="299953"/>
          </a:xfrm>
        </p:grpSpPr>
        <p:sp>
          <p:nvSpPr>
            <p:cNvPr id="11664" name="Google Shape;11664;p7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73"/>
          <p:cNvGrpSpPr/>
          <p:nvPr/>
        </p:nvGrpSpPr>
        <p:grpSpPr>
          <a:xfrm>
            <a:off x="2903337" y="4103582"/>
            <a:ext cx="382519" cy="350682"/>
            <a:chOff x="2903337" y="4279032"/>
            <a:chExt cx="382519" cy="350682"/>
          </a:xfrm>
        </p:grpSpPr>
        <p:sp>
          <p:nvSpPr>
            <p:cNvPr id="11672" name="Google Shape;11672;p7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73"/>
          <p:cNvGrpSpPr/>
          <p:nvPr/>
        </p:nvGrpSpPr>
        <p:grpSpPr>
          <a:xfrm>
            <a:off x="3933342" y="4140317"/>
            <a:ext cx="383632" cy="276449"/>
            <a:chOff x="3933342" y="4315767"/>
            <a:chExt cx="383632" cy="276449"/>
          </a:xfrm>
        </p:grpSpPr>
        <p:sp>
          <p:nvSpPr>
            <p:cNvPr id="11688" name="Google Shape;11688;p7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73"/>
          <p:cNvGrpSpPr/>
          <p:nvPr/>
        </p:nvGrpSpPr>
        <p:grpSpPr>
          <a:xfrm>
            <a:off x="3441065" y="4127055"/>
            <a:ext cx="337069" cy="302593"/>
            <a:chOff x="3441065" y="4302505"/>
            <a:chExt cx="337069" cy="302593"/>
          </a:xfrm>
        </p:grpSpPr>
        <p:sp>
          <p:nvSpPr>
            <p:cNvPr id="11695" name="Google Shape;11695;p7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73"/>
          <p:cNvGrpSpPr/>
          <p:nvPr/>
        </p:nvGrpSpPr>
        <p:grpSpPr>
          <a:xfrm>
            <a:off x="3532345" y="3187185"/>
            <a:ext cx="339328" cy="336274"/>
            <a:chOff x="3532345" y="3362635"/>
            <a:chExt cx="339328" cy="336274"/>
          </a:xfrm>
        </p:grpSpPr>
        <p:sp>
          <p:nvSpPr>
            <p:cNvPr id="11709" name="Google Shape;11709;p7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4" name="Google Shape;11714;p7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5" name="Google Shape;11715;p73"/>
          <p:cNvGrpSpPr/>
          <p:nvPr/>
        </p:nvGrpSpPr>
        <p:grpSpPr>
          <a:xfrm>
            <a:off x="1883955" y="3633250"/>
            <a:ext cx="162873" cy="351445"/>
            <a:chOff x="1883955" y="3808700"/>
            <a:chExt cx="162873" cy="351445"/>
          </a:xfrm>
        </p:grpSpPr>
        <p:sp>
          <p:nvSpPr>
            <p:cNvPr id="11716" name="Google Shape;11716;p7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73"/>
          <p:cNvGrpSpPr/>
          <p:nvPr/>
        </p:nvGrpSpPr>
        <p:grpSpPr>
          <a:xfrm>
            <a:off x="939156" y="3633759"/>
            <a:ext cx="192007" cy="351318"/>
            <a:chOff x="939156" y="3809209"/>
            <a:chExt cx="192007" cy="351318"/>
          </a:xfrm>
        </p:grpSpPr>
        <p:sp>
          <p:nvSpPr>
            <p:cNvPr id="11719" name="Google Shape;11719;p7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73"/>
          <p:cNvGrpSpPr/>
          <p:nvPr/>
        </p:nvGrpSpPr>
        <p:grpSpPr>
          <a:xfrm>
            <a:off x="2306167" y="3634395"/>
            <a:ext cx="193915" cy="349155"/>
            <a:chOff x="2306167" y="3809845"/>
            <a:chExt cx="193915" cy="349155"/>
          </a:xfrm>
        </p:grpSpPr>
        <p:sp>
          <p:nvSpPr>
            <p:cNvPr id="11722" name="Google Shape;11722;p7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73"/>
          <p:cNvGrpSpPr/>
          <p:nvPr/>
        </p:nvGrpSpPr>
        <p:grpSpPr>
          <a:xfrm>
            <a:off x="1323901" y="3631723"/>
            <a:ext cx="356343" cy="356757"/>
            <a:chOff x="1323901" y="3807173"/>
            <a:chExt cx="356343" cy="356757"/>
          </a:xfrm>
        </p:grpSpPr>
        <p:sp>
          <p:nvSpPr>
            <p:cNvPr id="11730" name="Google Shape;11730;p7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4" name="Google Shape;11754;p7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5" name="Google Shape;11755;p73"/>
          <p:cNvGrpSpPr/>
          <p:nvPr/>
        </p:nvGrpSpPr>
        <p:grpSpPr>
          <a:xfrm>
            <a:off x="859262" y="3178470"/>
            <a:ext cx="306759" cy="351445"/>
            <a:chOff x="859262" y="3353920"/>
            <a:chExt cx="306759" cy="351445"/>
          </a:xfrm>
        </p:grpSpPr>
        <p:sp>
          <p:nvSpPr>
            <p:cNvPr id="11756" name="Google Shape;11756;p7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7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73"/>
          <p:cNvGrpSpPr/>
          <p:nvPr/>
        </p:nvGrpSpPr>
        <p:grpSpPr>
          <a:xfrm>
            <a:off x="3967437" y="3661652"/>
            <a:ext cx="364708" cy="295405"/>
            <a:chOff x="3967437" y="3837102"/>
            <a:chExt cx="364708" cy="295405"/>
          </a:xfrm>
        </p:grpSpPr>
        <p:sp>
          <p:nvSpPr>
            <p:cNvPr id="11763" name="Google Shape;11763;p7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8" name="Google Shape;11768;p7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1" name="Google Shape;11771;p73"/>
          <p:cNvGrpSpPr/>
          <p:nvPr/>
        </p:nvGrpSpPr>
        <p:grpSpPr>
          <a:xfrm>
            <a:off x="5811827" y="3631001"/>
            <a:ext cx="283743" cy="308444"/>
            <a:chOff x="5964227" y="3858701"/>
            <a:chExt cx="283743" cy="308444"/>
          </a:xfrm>
        </p:grpSpPr>
        <p:sp>
          <p:nvSpPr>
            <p:cNvPr id="11772" name="Google Shape;11772;p7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73"/>
          <p:cNvGrpSpPr/>
          <p:nvPr/>
        </p:nvGrpSpPr>
        <p:grpSpPr>
          <a:xfrm>
            <a:off x="6243508" y="3697623"/>
            <a:ext cx="320372" cy="213602"/>
            <a:chOff x="6395908" y="3873073"/>
            <a:chExt cx="320372" cy="213602"/>
          </a:xfrm>
        </p:grpSpPr>
        <p:sp>
          <p:nvSpPr>
            <p:cNvPr id="11777" name="Google Shape;11777;p7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3"/>
          <p:cNvGrpSpPr/>
          <p:nvPr/>
        </p:nvGrpSpPr>
        <p:grpSpPr>
          <a:xfrm>
            <a:off x="7262890" y="3627366"/>
            <a:ext cx="357138" cy="352018"/>
            <a:chOff x="7415290" y="3802816"/>
            <a:chExt cx="357138" cy="352018"/>
          </a:xfrm>
        </p:grpSpPr>
        <p:sp>
          <p:nvSpPr>
            <p:cNvPr id="11788" name="Google Shape;11788;p7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3"/>
          <p:cNvGrpSpPr/>
          <p:nvPr/>
        </p:nvGrpSpPr>
        <p:grpSpPr>
          <a:xfrm>
            <a:off x="6737312" y="3657963"/>
            <a:ext cx="355230" cy="293401"/>
            <a:chOff x="6889712" y="3833413"/>
            <a:chExt cx="355230" cy="293401"/>
          </a:xfrm>
        </p:grpSpPr>
        <p:sp>
          <p:nvSpPr>
            <p:cNvPr id="11797" name="Google Shape;11797;p7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3"/>
          <p:cNvGrpSpPr/>
          <p:nvPr/>
        </p:nvGrpSpPr>
        <p:grpSpPr>
          <a:xfrm>
            <a:off x="7707152" y="3660420"/>
            <a:ext cx="282318" cy="337168"/>
            <a:chOff x="1635875" y="237775"/>
            <a:chExt cx="4370250" cy="5219325"/>
          </a:xfrm>
        </p:grpSpPr>
        <p:sp>
          <p:nvSpPr>
            <p:cNvPr id="11803" name="Google Shape;11803;p7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3"/>
          <p:cNvGrpSpPr/>
          <p:nvPr/>
        </p:nvGrpSpPr>
        <p:grpSpPr>
          <a:xfrm>
            <a:off x="3103963" y="3185690"/>
            <a:ext cx="297886" cy="337578"/>
            <a:chOff x="3103963" y="3361140"/>
            <a:chExt cx="297886" cy="337578"/>
          </a:xfrm>
        </p:grpSpPr>
        <p:sp>
          <p:nvSpPr>
            <p:cNvPr id="11806" name="Google Shape;11806;p7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73"/>
          <p:cNvGrpSpPr/>
          <p:nvPr/>
        </p:nvGrpSpPr>
        <p:grpSpPr>
          <a:xfrm>
            <a:off x="2667821" y="3185658"/>
            <a:ext cx="273046" cy="337801"/>
            <a:chOff x="2667821" y="3361108"/>
            <a:chExt cx="273046" cy="337801"/>
          </a:xfrm>
        </p:grpSpPr>
        <p:sp>
          <p:nvSpPr>
            <p:cNvPr id="11831" name="Google Shape;11831;p7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73"/>
          <p:cNvGrpSpPr/>
          <p:nvPr/>
        </p:nvGrpSpPr>
        <p:grpSpPr>
          <a:xfrm>
            <a:off x="2212469" y="3184863"/>
            <a:ext cx="282715" cy="338660"/>
            <a:chOff x="2212469" y="3360313"/>
            <a:chExt cx="282715" cy="338660"/>
          </a:xfrm>
        </p:grpSpPr>
        <p:sp>
          <p:nvSpPr>
            <p:cNvPr id="11851" name="Google Shape;11851;p7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73"/>
          <p:cNvGrpSpPr/>
          <p:nvPr/>
        </p:nvGrpSpPr>
        <p:grpSpPr>
          <a:xfrm>
            <a:off x="1768821" y="3185658"/>
            <a:ext cx="278739" cy="339073"/>
            <a:chOff x="1768821" y="3361108"/>
            <a:chExt cx="278739" cy="339073"/>
          </a:xfrm>
        </p:grpSpPr>
        <p:sp>
          <p:nvSpPr>
            <p:cNvPr id="11855" name="Google Shape;11855;p7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73"/>
          <p:cNvGrpSpPr/>
          <p:nvPr/>
        </p:nvGrpSpPr>
        <p:grpSpPr>
          <a:xfrm>
            <a:off x="5337883" y="3161423"/>
            <a:ext cx="307141" cy="376826"/>
            <a:chOff x="5337883" y="3336873"/>
            <a:chExt cx="307141" cy="376826"/>
          </a:xfrm>
        </p:grpSpPr>
        <p:sp>
          <p:nvSpPr>
            <p:cNvPr id="11867" name="Google Shape;11867;p7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73"/>
          <p:cNvGrpSpPr/>
          <p:nvPr/>
        </p:nvGrpSpPr>
        <p:grpSpPr>
          <a:xfrm>
            <a:off x="4883835" y="3161805"/>
            <a:ext cx="323425" cy="377557"/>
            <a:chOff x="4883835" y="3337255"/>
            <a:chExt cx="323425" cy="377557"/>
          </a:xfrm>
        </p:grpSpPr>
        <p:sp>
          <p:nvSpPr>
            <p:cNvPr id="11870" name="Google Shape;11870;p7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73"/>
          <p:cNvGrpSpPr/>
          <p:nvPr/>
        </p:nvGrpSpPr>
        <p:grpSpPr>
          <a:xfrm>
            <a:off x="6193310" y="3231839"/>
            <a:ext cx="352590" cy="237488"/>
            <a:chOff x="6193310" y="3407289"/>
            <a:chExt cx="352590" cy="237488"/>
          </a:xfrm>
        </p:grpSpPr>
        <p:sp>
          <p:nvSpPr>
            <p:cNvPr id="11874" name="Google Shape;11874;p7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73"/>
          <p:cNvGrpSpPr/>
          <p:nvPr/>
        </p:nvGrpSpPr>
        <p:grpSpPr>
          <a:xfrm>
            <a:off x="6637117" y="3222393"/>
            <a:ext cx="353735" cy="254504"/>
            <a:chOff x="6637117" y="3397843"/>
            <a:chExt cx="353735" cy="254504"/>
          </a:xfrm>
        </p:grpSpPr>
        <p:sp>
          <p:nvSpPr>
            <p:cNvPr id="11880" name="Google Shape;11880;p7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73"/>
          <p:cNvGrpSpPr/>
          <p:nvPr/>
        </p:nvGrpSpPr>
        <p:grpSpPr>
          <a:xfrm>
            <a:off x="7075994" y="3174081"/>
            <a:ext cx="360637" cy="352336"/>
            <a:chOff x="7075994" y="3349531"/>
            <a:chExt cx="360637" cy="352336"/>
          </a:xfrm>
        </p:grpSpPr>
        <p:sp>
          <p:nvSpPr>
            <p:cNvPr id="11887" name="Google Shape;11887;p7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73"/>
          <p:cNvGrpSpPr/>
          <p:nvPr/>
        </p:nvGrpSpPr>
        <p:grpSpPr>
          <a:xfrm>
            <a:off x="7651983" y="3173731"/>
            <a:ext cx="107183" cy="352399"/>
            <a:chOff x="7651983" y="3349181"/>
            <a:chExt cx="107183" cy="352399"/>
          </a:xfrm>
        </p:grpSpPr>
        <p:sp>
          <p:nvSpPr>
            <p:cNvPr id="11895" name="Google Shape;11895;p7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7" name="Google Shape;11897;p73"/>
          <p:cNvGrpSpPr/>
          <p:nvPr/>
        </p:nvGrpSpPr>
        <p:grpSpPr>
          <a:xfrm>
            <a:off x="7973468" y="3206872"/>
            <a:ext cx="352590" cy="287072"/>
            <a:chOff x="7973468" y="3382322"/>
            <a:chExt cx="352590" cy="287072"/>
          </a:xfrm>
        </p:grpSpPr>
        <p:sp>
          <p:nvSpPr>
            <p:cNvPr id="11898" name="Google Shape;11898;p7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0" name="Google Shape;11910;p7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911" name="Google Shape;11911;p7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915"/>
        <p:cNvGrpSpPr/>
        <p:nvPr/>
      </p:nvGrpSpPr>
      <p:grpSpPr>
        <a:xfrm>
          <a:off x="0" y="0"/>
          <a:ext cx="0" cy="0"/>
          <a:chOff x="0" y="0"/>
          <a:chExt cx="0" cy="0"/>
        </a:xfrm>
      </p:grpSpPr>
      <p:grpSp>
        <p:nvGrpSpPr>
          <p:cNvPr id="11916" name="Google Shape;11916;p74"/>
          <p:cNvGrpSpPr/>
          <p:nvPr/>
        </p:nvGrpSpPr>
        <p:grpSpPr>
          <a:xfrm>
            <a:off x="821808" y="1576858"/>
            <a:ext cx="347872" cy="347488"/>
            <a:chOff x="849677" y="1500658"/>
            <a:chExt cx="347872" cy="347488"/>
          </a:xfrm>
        </p:grpSpPr>
        <p:sp>
          <p:nvSpPr>
            <p:cNvPr id="11917" name="Google Shape;11917;p7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74"/>
          <p:cNvGrpSpPr/>
          <p:nvPr/>
        </p:nvGrpSpPr>
        <p:grpSpPr>
          <a:xfrm>
            <a:off x="1387984" y="1576858"/>
            <a:ext cx="315872" cy="347488"/>
            <a:chOff x="1415853" y="1500658"/>
            <a:chExt cx="315872" cy="347488"/>
          </a:xfrm>
        </p:grpSpPr>
        <p:sp>
          <p:nvSpPr>
            <p:cNvPr id="11924" name="Google Shape;11924;p7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74"/>
          <p:cNvGrpSpPr/>
          <p:nvPr/>
        </p:nvGrpSpPr>
        <p:grpSpPr>
          <a:xfrm>
            <a:off x="4669520" y="1576858"/>
            <a:ext cx="347520" cy="347104"/>
            <a:chOff x="4697389" y="1500658"/>
            <a:chExt cx="347520" cy="347104"/>
          </a:xfrm>
        </p:grpSpPr>
        <p:sp>
          <p:nvSpPr>
            <p:cNvPr id="11929" name="Google Shape;11929;p7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74"/>
          <p:cNvGrpSpPr/>
          <p:nvPr/>
        </p:nvGrpSpPr>
        <p:grpSpPr>
          <a:xfrm>
            <a:off x="3575664" y="2041146"/>
            <a:ext cx="347520" cy="353760"/>
            <a:chOff x="3603533" y="1964946"/>
            <a:chExt cx="347520" cy="353760"/>
          </a:xfrm>
        </p:grpSpPr>
        <p:sp>
          <p:nvSpPr>
            <p:cNvPr id="11933" name="Google Shape;11933;p7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74"/>
          <p:cNvGrpSpPr/>
          <p:nvPr/>
        </p:nvGrpSpPr>
        <p:grpSpPr>
          <a:xfrm>
            <a:off x="1922896" y="2040538"/>
            <a:ext cx="357792" cy="352448"/>
            <a:chOff x="1950765" y="1964338"/>
            <a:chExt cx="357792" cy="352448"/>
          </a:xfrm>
        </p:grpSpPr>
        <p:sp>
          <p:nvSpPr>
            <p:cNvPr id="11937" name="Google Shape;11937;p7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4"/>
          <p:cNvGrpSpPr/>
          <p:nvPr/>
        </p:nvGrpSpPr>
        <p:grpSpPr>
          <a:xfrm>
            <a:off x="7407760" y="2040890"/>
            <a:ext cx="367712" cy="353248"/>
            <a:chOff x="7435629" y="1964690"/>
            <a:chExt cx="367712" cy="353248"/>
          </a:xfrm>
        </p:grpSpPr>
        <p:sp>
          <p:nvSpPr>
            <p:cNvPr id="11942" name="Google Shape;11942;p7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74"/>
          <p:cNvGrpSpPr/>
          <p:nvPr/>
        </p:nvGrpSpPr>
        <p:grpSpPr>
          <a:xfrm>
            <a:off x="2484880" y="2041242"/>
            <a:ext cx="333024" cy="352896"/>
            <a:chOff x="2512749" y="1965042"/>
            <a:chExt cx="333024" cy="352896"/>
          </a:xfrm>
        </p:grpSpPr>
        <p:sp>
          <p:nvSpPr>
            <p:cNvPr id="11947" name="Google Shape;11947;p7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74"/>
          <p:cNvGrpSpPr/>
          <p:nvPr/>
        </p:nvGrpSpPr>
        <p:grpSpPr>
          <a:xfrm>
            <a:off x="1370448" y="2057978"/>
            <a:ext cx="365792" cy="335392"/>
            <a:chOff x="1398317" y="1981778"/>
            <a:chExt cx="365792" cy="335392"/>
          </a:xfrm>
        </p:grpSpPr>
        <p:sp>
          <p:nvSpPr>
            <p:cNvPr id="11953" name="Google Shape;11953;p7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74"/>
          <p:cNvGrpSpPr/>
          <p:nvPr/>
        </p:nvGrpSpPr>
        <p:grpSpPr>
          <a:xfrm>
            <a:off x="3024368" y="2079770"/>
            <a:ext cx="353600" cy="314752"/>
            <a:chOff x="3052237" y="2003570"/>
            <a:chExt cx="353600" cy="314752"/>
          </a:xfrm>
        </p:grpSpPr>
        <p:sp>
          <p:nvSpPr>
            <p:cNvPr id="11960" name="Google Shape;11960;p7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74"/>
          <p:cNvGrpSpPr/>
          <p:nvPr/>
        </p:nvGrpSpPr>
        <p:grpSpPr>
          <a:xfrm>
            <a:off x="1376144" y="3034266"/>
            <a:ext cx="368096" cy="223968"/>
            <a:chOff x="1404013" y="2958066"/>
            <a:chExt cx="368096" cy="223968"/>
          </a:xfrm>
        </p:grpSpPr>
        <p:sp>
          <p:nvSpPr>
            <p:cNvPr id="11964" name="Google Shape;11964;p7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6" name="Google Shape;11966;p74"/>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4"/>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4"/>
          <p:cNvGrpSpPr/>
          <p:nvPr/>
        </p:nvGrpSpPr>
        <p:grpSpPr>
          <a:xfrm>
            <a:off x="1923280" y="2961402"/>
            <a:ext cx="370368" cy="367328"/>
            <a:chOff x="1951149" y="2885202"/>
            <a:chExt cx="370368" cy="367328"/>
          </a:xfrm>
        </p:grpSpPr>
        <p:sp>
          <p:nvSpPr>
            <p:cNvPr id="11969" name="Google Shape;11969;p7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74"/>
          <p:cNvGrpSpPr/>
          <p:nvPr/>
        </p:nvGrpSpPr>
        <p:grpSpPr>
          <a:xfrm>
            <a:off x="2473808" y="2982362"/>
            <a:ext cx="367328" cy="327296"/>
            <a:chOff x="2501677" y="2906162"/>
            <a:chExt cx="367328" cy="327296"/>
          </a:xfrm>
        </p:grpSpPr>
        <p:sp>
          <p:nvSpPr>
            <p:cNvPr id="11973" name="Google Shape;11973;p7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6" name="Google Shape;11976;p74"/>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7" name="Google Shape;11977;p74"/>
          <p:cNvGrpSpPr/>
          <p:nvPr/>
        </p:nvGrpSpPr>
        <p:grpSpPr>
          <a:xfrm>
            <a:off x="3022448" y="2969914"/>
            <a:ext cx="367712" cy="354240"/>
            <a:chOff x="3050317" y="2893714"/>
            <a:chExt cx="367712" cy="354240"/>
          </a:xfrm>
        </p:grpSpPr>
        <p:sp>
          <p:nvSpPr>
            <p:cNvPr id="11978" name="Google Shape;11978;p7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0" name="Google Shape;11980;p74"/>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4"/>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74"/>
          <p:cNvGrpSpPr/>
          <p:nvPr/>
        </p:nvGrpSpPr>
        <p:grpSpPr>
          <a:xfrm>
            <a:off x="7503408" y="2962554"/>
            <a:ext cx="185184" cy="367296"/>
            <a:chOff x="7531277" y="2886354"/>
            <a:chExt cx="185184" cy="367296"/>
          </a:xfrm>
        </p:grpSpPr>
        <p:sp>
          <p:nvSpPr>
            <p:cNvPr id="11983" name="Google Shape;11983;p7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74"/>
          <p:cNvGrpSpPr/>
          <p:nvPr/>
        </p:nvGrpSpPr>
        <p:grpSpPr>
          <a:xfrm>
            <a:off x="6898768" y="2962938"/>
            <a:ext cx="297184" cy="367296"/>
            <a:chOff x="6926637" y="2886738"/>
            <a:chExt cx="297184" cy="367296"/>
          </a:xfrm>
        </p:grpSpPr>
        <p:sp>
          <p:nvSpPr>
            <p:cNvPr id="11987" name="Google Shape;11987;p7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0" name="Google Shape;11990;p74"/>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4"/>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2" name="Google Shape;11992;p74"/>
          <p:cNvGrpSpPr/>
          <p:nvPr/>
        </p:nvGrpSpPr>
        <p:grpSpPr>
          <a:xfrm>
            <a:off x="6312784" y="2962554"/>
            <a:ext cx="370368" cy="368064"/>
            <a:chOff x="6340653" y="2886354"/>
            <a:chExt cx="370368" cy="368064"/>
          </a:xfrm>
        </p:grpSpPr>
        <p:sp>
          <p:nvSpPr>
            <p:cNvPr id="11993" name="Google Shape;11993;p7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74"/>
          <p:cNvGrpSpPr/>
          <p:nvPr/>
        </p:nvGrpSpPr>
        <p:grpSpPr>
          <a:xfrm>
            <a:off x="5218928" y="2057626"/>
            <a:ext cx="354752" cy="336512"/>
            <a:chOff x="5246797" y="1981426"/>
            <a:chExt cx="354752" cy="336512"/>
          </a:xfrm>
        </p:grpSpPr>
        <p:sp>
          <p:nvSpPr>
            <p:cNvPr id="12000" name="Google Shape;12000;p7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74"/>
          <p:cNvGrpSpPr/>
          <p:nvPr/>
        </p:nvGrpSpPr>
        <p:grpSpPr>
          <a:xfrm>
            <a:off x="4120880" y="2178266"/>
            <a:ext cx="355136" cy="216256"/>
            <a:chOff x="4148749" y="2102066"/>
            <a:chExt cx="355136" cy="216256"/>
          </a:xfrm>
        </p:grpSpPr>
        <p:sp>
          <p:nvSpPr>
            <p:cNvPr id="12003" name="Google Shape;12003;p7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74"/>
          <p:cNvGrpSpPr/>
          <p:nvPr/>
        </p:nvGrpSpPr>
        <p:grpSpPr>
          <a:xfrm>
            <a:off x="5766800" y="2077626"/>
            <a:ext cx="354752" cy="315360"/>
            <a:chOff x="5794669" y="2001426"/>
            <a:chExt cx="354752" cy="315360"/>
          </a:xfrm>
        </p:grpSpPr>
        <p:sp>
          <p:nvSpPr>
            <p:cNvPr id="12006" name="Google Shape;12006;p7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74"/>
          <p:cNvGrpSpPr/>
          <p:nvPr/>
        </p:nvGrpSpPr>
        <p:grpSpPr>
          <a:xfrm>
            <a:off x="6317360" y="2106042"/>
            <a:ext cx="352832" cy="289216"/>
            <a:chOff x="6345229" y="2029842"/>
            <a:chExt cx="352832" cy="289216"/>
          </a:xfrm>
        </p:grpSpPr>
        <p:sp>
          <p:nvSpPr>
            <p:cNvPr id="12009" name="Google Shape;12009;p7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74"/>
          <p:cNvGrpSpPr/>
          <p:nvPr/>
        </p:nvGrpSpPr>
        <p:grpSpPr>
          <a:xfrm>
            <a:off x="4669520" y="2112538"/>
            <a:ext cx="354752" cy="281984"/>
            <a:chOff x="4697389" y="2036338"/>
            <a:chExt cx="354752" cy="281984"/>
          </a:xfrm>
        </p:grpSpPr>
        <p:sp>
          <p:nvSpPr>
            <p:cNvPr id="12012" name="Google Shape;12012;p7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74"/>
          <p:cNvGrpSpPr/>
          <p:nvPr/>
        </p:nvGrpSpPr>
        <p:grpSpPr>
          <a:xfrm>
            <a:off x="1376144" y="2500954"/>
            <a:ext cx="353600" cy="354944"/>
            <a:chOff x="1404013" y="2424754"/>
            <a:chExt cx="353600" cy="354944"/>
          </a:xfrm>
        </p:grpSpPr>
        <p:sp>
          <p:nvSpPr>
            <p:cNvPr id="12015" name="Google Shape;12015;p7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74"/>
          <p:cNvGrpSpPr/>
          <p:nvPr/>
        </p:nvGrpSpPr>
        <p:grpSpPr>
          <a:xfrm>
            <a:off x="826384" y="2504474"/>
            <a:ext cx="355104" cy="351040"/>
            <a:chOff x="854253" y="2428274"/>
            <a:chExt cx="355104" cy="351040"/>
          </a:xfrm>
        </p:grpSpPr>
        <p:sp>
          <p:nvSpPr>
            <p:cNvPr id="12021" name="Google Shape;12021;p7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4"/>
          <p:cNvGrpSpPr/>
          <p:nvPr/>
        </p:nvGrpSpPr>
        <p:grpSpPr>
          <a:xfrm>
            <a:off x="6869040" y="2517146"/>
            <a:ext cx="354752" cy="275904"/>
            <a:chOff x="6896909" y="2440946"/>
            <a:chExt cx="354752" cy="275904"/>
          </a:xfrm>
        </p:grpSpPr>
        <p:sp>
          <p:nvSpPr>
            <p:cNvPr id="12024" name="Google Shape;12024;p7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6" name="Google Shape;12026;p74"/>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7" name="Google Shape;12027;p74"/>
          <p:cNvGrpSpPr/>
          <p:nvPr/>
        </p:nvGrpSpPr>
        <p:grpSpPr>
          <a:xfrm>
            <a:off x="5237200" y="2500954"/>
            <a:ext cx="321984" cy="354560"/>
            <a:chOff x="5265069" y="2424754"/>
            <a:chExt cx="321984" cy="354560"/>
          </a:xfrm>
        </p:grpSpPr>
        <p:sp>
          <p:nvSpPr>
            <p:cNvPr id="12028" name="Google Shape;12028;p7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74"/>
          <p:cNvGrpSpPr/>
          <p:nvPr/>
        </p:nvGrpSpPr>
        <p:grpSpPr>
          <a:xfrm>
            <a:off x="4122800" y="2542970"/>
            <a:ext cx="355104" cy="259584"/>
            <a:chOff x="4150669" y="2466770"/>
            <a:chExt cx="355104" cy="259584"/>
          </a:xfrm>
        </p:grpSpPr>
        <p:sp>
          <p:nvSpPr>
            <p:cNvPr id="12031" name="Google Shape;12031;p7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74"/>
          <p:cNvGrpSpPr/>
          <p:nvPr/>
        </p:nvGrpSpPr>
        <p:grpSpPr>
          <a:xfrm>
            <a:off x="4671824" y="2501146"/>
            <a:ext cx="354336" cy="353984"/>
            <a:chOff x="4699693" y="2424946"/>
            <a:chExt cx="354336" cy="353984"/>
          </a:xfrm>
        </p:grpSpPr>
        <p:sp>
          <p:nvSpPr>
            <p:cNvPr id="12036" name="Google Shape;12036;p7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8" name="Google Shape;12038;p74"/>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4"/>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0" name="Google Shape;12040;p74"/>
          <p:cNvGrpSpPr/>
          <p:nvPr/>
        </p:nvGrpSpPr>
        <p:grpSpPr>
          <a:xfrm>
            <a:off x="1925168" y="2628442"/>
            <a:ext cx="355136" cy="227072"/>
            <a:chOff x="1953037" y="2552242"/>
            <a:chExt cx="355136" cy="227072"/>
          </a:xfrm>
        </p:grpSpPr>
        <p:sp>
          <p:nvSpPr>
            <p:cNvPr id="12041" name="Google Shape;12041;p7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3" name="Google Shape;12043;p74"/>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4" name="Google Shape;12044;p74"/>
          <p:cNvGrpSpPr/>
          <p:nvPr/>
        </p:nvGrpSpPr>
        <p:grpSpPr>
          <a:xfrm>
            <a:off x="2473072" y="2603418"/>
            <a:ext cx="355104" cy="250944"/>
            <a:chOff x="2500941" y="2527218"/>
            <a:chExt cx="355104" cy="250944"/>
          </a:xfrm>
        </p:grpSpPr>
        <p:sp>
          <p:nvSpPr>
            <p:cNvPr id="12045" name="Google Shape;12045;p7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0" name="Google Shape;12050;p74"/>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1" name="Google Shape;12051;p74"/>
          <p:cNvGrpSpPr/>
          <p:nvPr/>
        </p:nvGrpSpPr>
        <p:grpSpPr>
          <a:xfrm>
            <a:off x="7965936" y="2503322"/>
            <a:ext cx="356256" cy="351808"/>
            <a:chOff x="7993805" y="2427122"/>
            <a:chExt cx="356256" cy="351808"/>
          </a:xfrm>
        </p:grpSpPr>
        <p:sp>
          <p:nvSpPr>
            <p:cNvPr id="12052" name="Google Shape;12052;p7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5" name="Google Shape;12055;p74"/>
          <p:cNvGrpSpPr/>
          <p:nvPr/>
        </p:nvGrpSpPr>
        <p:grpSpPr>
          <a:xfrm>
            <a:off x="850768" y="2041210"/>
            <a:ext cx="308640" cy="353312"/>
            <a:chOff x="878637" y="1965010"/>
            <a:chExt cx="308640" cy="353312"/>
          </a:xfrm>
        </p:grpSpPr>
        <p:sp>
          <p:nvSpPr>
            <p:cNvPr id="12056" name="Google Shape;12056;p7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74"/>
          <p:cNvGrpSpPr/>
          <p:nvPr/>
        </p:nvGrpSpPr>
        <p:grpSpPr>
          <a:xfrm>
            <a:off x="6868272" y="2040922"/>
            <a:ext cx="348256" cy="352448"/>
            <a:chOff x="6896141" y="1964722"/>
            <a:chExt cx="348256" cy="352448"/>
          </a:xfrm>
        </p:grpSpPr>
        <p:sp>
          <p:nvSpPr>
            <p:cNvPr id="12060" name="Google Shape;12060;p7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74"/>
          <p:cNvGrpSpPr/>
          <p:nvPr/>
        </p:nvGrpSpPr>
        <p:grpSpPr>
          <a:xfrm>
            <a:off x="7962128" y="2091578"/>
            <a:ext cx="355136" cy="303328"/>
            <a:chOff x="7989997" y="2015378"/>
            <a:chExt cx="355136" cy="303328"/>
          </a:xfrm>
        </p:grpSpPr>
        <p:sp>
          <p:nvSpPr>
            <p:cNvPr id="12064" name="Google Shape;12064;p7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74"/>
          <p:cNvGrpSpPr/>
          <p:nvPr/>
        </p:nvGrpSpPr>
        <p:grpSpPr>
          <a:xfrm>
            <a:off x="3570352" y="1585562"/>
            <a:ext cx="348640" cy="330784"/>
            <a:chOff x="3598221" y="1509362"/>
            <a:chExt cx="348640" cy="330784"/>
          </a:xfrm>
        </p:grpSpPr>
        <p:sp>
          <p:nvSpPr>
            <p:cNvPr id="12068" name="Google Shape;12068;p7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2" name="Google Shape;12072;p74"/>
          <p:cNvGrpSpPr/>
          <p:nvPr/>
        </p:nvGrpSpPr>
        <p:grpSpPr>
          <a:xfrm>
            <a:off x="5218928" y="1576858"/>
            <a:ext cx="347872" cy="347488"/>
            <a:chOff x="5246797" y="1500658"/>
            <a:chExt cx="347872" cy="347488"/>
          </a:xfrm>
        </p:grpSpPr>
        <p:sp>
          <p:nvSpPr>
            <p:cNvPr id="12073" name="Google Shape;12073;p7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4"/>
          <p:cNvGrpSpPr/>
          <p:nvPr/>
        </p:nvGrpSpPr>
        <p:grpSpPr>
          <a:xfrm>
            <a:off x="5768720" y="1576858"/>
            <a:ext cx="349024" cy="346752"/>
            <a:chOff x="5796589" y="1500658"/>
            <a:chExt cx="349024" cy="346752"/>
          </a:xfrm>
        </p:grpSpPr>
        <p:sp>
          <p:nvSpPr>
            <p:cNvPr id="12078" name="Google Shape;12078;p7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9" name="Google Shape;12079;p74"/>
            <p:cNvGrpSpPr/>
            <p:nvPr/>
          </p:nvGrpSpPr>
          <p:grpSpPr>
            <a:xfrm>
              <a:off x="5796589" y="1500658"/>
              <a:ext cx="349024" cy="346752"/>
              <a:chOff x="5796589" y="1500658"/>
              <a:chExt cx="349024" cy="346752"/>
            </a:xfrm>
          </p:grpSpPr>
          <p:sp>
            <p:nvSpPr>
              <p:cNvPr id="12080" name="Google Shape;12080;p7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84" name="Google Shape;12084;p74"/>
          <p:cNvGrpSpPr/>
          <p:nvPr/>
        </p:nvGrpSpPr>
        <p:grpSpPr>
          <a:xfrm>
            <a:off x="6867504" y="1578778"/>
            <a:ext cx="348640" cy="343296"/>
            <a:chOff x="6895373" y="1502578"/>
            <a:chExt cx="348640" cy="343296"/>
          </a:xfrm>
        </p:grpSpPr>
        <p:sp>
          <p:nvSpPr>
            <p:cNvPr id="12085" name="Google Shape;12085;p7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74"/>
          <p:cNvGrpSpPr/>
          <p:nvPr/>
        </p:nvGrpSpPr>
        <p:grpSpPr>
          <a:xfrm>
            <a:off x="4119728" y="1581658"/>
            <a:ext cx="347904" cy="336992"/>
            <a:chOff x="4147597" y="1505458"/>
            <a:chExt cx="347904" cy="336992"/>
          </a:xfrm>
        </p:grpSpPr>
        <p:sp>
          <p:nvSpPr>
            <p:cNvPr id="12089" name="Google Shape;12089;p7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74"/>
          <p:cNvGrpSpPr/>
          <p:nvPr/>
        </p:nvGrpSpPr>
        <p:grpSpPr>
          <a:xfrm>
            <a:off x="2471536" y="1576090"/>
            <a:ext cx="347488" cy="348256"/>
            <a:chOff x="2499405" y="1499890"/>
            <a:chExt cx="347488" cy="348256"/>
          </a:xfrm>
        </p:grpSpPr>
        <p:sp>
          <p:nvSpPr>
            <p:cNvPr id="12097" name="Google Shape;12097;p7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2" name="Google Shape;12102;p74"/>
          <p:cNvGrpSpPr/>
          <p:nvPr/>
        </p:nvGrpSpPr>
        <p:grpSpPr>
          <a:xfrm>
            <a:off x="1928976" y="1576698"/>
            <a:ext cx="331520" cy="348032"/>
            <a:chOff x="1956845" y="1500498"/>
            <a:chExt cx="331520" cy="348032"/>
          </a:xfrm>
        </p:grpSpPr>
        <p:sp>
          <p:nvSpPr>
            <p:cNvPr id="12103" name="Google Shape;12103;p7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74"/>
          <p:cNvGrpSpPr/>
          <p:nvPr/>
        </p:nvGrpSpPr>
        <p:grpSpPr>
          <a:xfrm>
            <a:off x="6317744" y="1626074"/>
            <a:ext cx="348640" cy="250656"/>
            <a:chOff x="6345613" y="1549874"/>
            <a:chExt cx="348640" cy="250656"/>
          </a:xfrm>
        </p:grpSpPr>
        <p:sp>
          <p:nvSpPr>
            <p:cNvPr id="12116" name="Google Shape;12116;p7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74"/>
          <p:cNvGrpSpPr/>
          <p:nvPr/>
        </p:nvGrpSpPr>
        <p:grpSpPr>
          <a:xfrm>
            <a:off x="7416912" y="1583226"/>
            <a:ext cx="348640" cy="334272"/>
            <a:chOff x="7444781" y="1507026"/>
            <a:chExt cx="348640" cy="334272"/>
          </a:xfrm>
        </p:grpSpPr>
        <p:sp>
          <p:nvSpPr>
            <p:cNvPr id="12123" name="Google Shape;12123;p7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74"/>
          <p:cNvGrpSpPr/>
          <p:nvPr/>
        </p:nvGrpSpPr>
        <p:grpSpPr>
          <a:xfrm>
            <a:off x="7967472" y="1582938"/>
            <a:ext cx="347872" cy="334944"/>
            <a:chOff x="7995341" y="1506738"/>
            <a:chExt cx="347872" cy="334944"/>
          </a:xfrm>
        </p:grpSpPr>
        <p:sp>
          <p:nvSpPr>
            <p:cNvPr id="12129" name="Google Shape;12129;p7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4"/>
          <p:cNvGrpSpPr/>
          <p:nvPr/>
        </p:nvGrpSpPr>
        <p:grpSpPr>
          <a:xfrm>
            <a:off x="3020176" y="1599130"/>
            <a:ext cx="347872" cy="303904"/>
            <a:chOff x="3048045" y="1522930"/>
            <a:chExt cx="347872" cy="303904"/>
          </a:xfrm>
        </p:grpSpPr>
        <p:sp>
          <p:nvSpPr>
            <p:cNvPr id="12136" name="Google Shape;12136;p7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7" name="Google Shape;12137;p74"/>
            <p:cNvGrpSpPr/>
            <p:nvPr/>
          </p:nvGrpSpPr>
          <p:grpSpPr>
            <a:xfrm>
              <a:off x="3048045" y="1522930"/>
              <a:ext cx="347872" cy="303904"/>
              <a:chOff x="3048045" y="1522930"/>
              <a:chExt cx="347872" cy="303904"/>
            </a:xfrm>
          </p:grpSpPr>
          <p:sp>
            <p:nvSpPr>
              <p:cNvPr id="12138" name="Google Shape;12138;p7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0" name="Google Shape;12140;p74"/>
          <p:cNvGrpSpPr/>
          <p:nvPr/>
        </p:nvGrpSpPr>
        <p:grpSpPr>
          <a:xfrm>
            <a:off x="1105264" y="3428122"/>
            <a:ext cx="313984" cy="358560"/>
            <a:chOff x="1133133" y="3351922"/>
            <a:chExt cx="313984" cy="358560"/>
          </a:xfrm>
        </p:grpSpPr>
        <p:sp>
          <p:nvSpPr>
            <p:cNvPr id="12141" name="Google Shape;12141;p7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7" name="Google Shape;12157;p74"/>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8" name="Google Shape;12158;p74"/>
          <p:cNvGrpSpPr/>
          <p:nvPr/>
        </p:nvGrpSpPr>
        <p:grpSpPr>
          <a:xfrm>
            <a:off x="2767184" y="3428794"/>
            <a:ext cx="288448" cy="357120"/>
            <a:chOff x="2795053" y="3352594"/>
            <a:chExt cx="288448" cy="357120"/>
          </a:xfrm>
        </p:grpSpPr>
        <p:sp>
          <p:nvSpPr>
            <p:cNvPr id="12159" name="Google Shape;12159;p7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74"/>
          <p:cNvGrpSpPr/>
          <p:nvPr/>
        </p:nvGrpSpPr>
        <p:grpSpPr>
          <a:xfrm>
            <a:off x="2208656" y="3429402"/>
            <a:ext cx="304832" cy="356512"/>
            <a:chOff x="2236525" y="3353202"/>
            <a:chExt cx="304832" cy="356512"/>
          </a:xfrm>
        </p:grpSpPr>
        <p:sp>
          <p:nvSpPr>
            <p:cNvPr id="12169" name="Google Shape;12169;p7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74"/>
          <p:cNvGrpSpPr/>
          <p:nvPr/>
        </p:nvGrpSpPr>
        <p:grpSpPr>
          <a:xfrm>
            <a:off x="3882768" y="3428890"/>
            <a:ext cx="256800" cy="357024"/>
            <a:chOff x="3910637" y="3352690"/>
            <a:chExt cx="256800" cy="357024"/>
          </a:xfrm>
        </p:grpSpPr>
        <p:sp>
          <p:nvSpPr>
            <p:cNvPr id="12173" name="Google Shape;12173;p7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74"/>
          <p:cNvGrpSpPr/>
          <p:nvPr/>
        </p:nvGrpSpPr>
        <p:grpSpPr>
          <a:xfrm>
            <a:off x="6028560" y="3428122"/>
            <a:ext cx="360064" cy="360096"/>
            <a:chOff x="6056429" y="3351922"/>
            <a:chExt cx="360064" cy="360096"/>
          </a:xfrm>
        </p:grpSpPr>
        <p:sp>
          <p:nvSpPr>
            <p:cNvPr id="12177" name="Google Shape;12177;p7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74"/>
          <p:cNvGrpSpPr/>
          <p:nvPr/>
        </p:nvGrpSpPr>
        <p:grpSpPr>
          <a:xfrm>
            <a:off x="6581008" y="3429274"/>
            <a:ext cx="357408" cy="357408"/>
            <a:chOff x="6608877" y="3353074"/>
            <a:chExt cx="357408" cy="357408"/>
          </a:xfrm>
        </p:grpSpPr>
        <p:sp>
          <p:nvSpPr>
            <p:cNvPr id="12181" name="Google Shape;12181;p7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8" name="Google Shape;12188;p74"/>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4"/>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0" name="Google Shape;12190;p74"/>
          <p:cNvGrpSpPr/>
          <p:nvPr/>
        </p:nvGrpSpPr>
        <p:grpSpPr>
          <a:xfrm>
            <a:off x="4931664" y="3446426"/>
            <a:ext cx="357408" cy="323488"/>
            <a:chOff x="4959533" y="3370226"/>
            <a:chExt cx="357408" cy="323488"/>
          </a:xfrm>
        </p:grpSpPr>
        <p:sp>
          <p:nvSpPr>
            <p:cNvPr id="12191" name="Google Shape;12191;p7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74"/>
          <p:cNvGrpSpPr/>
          <p:nvPr/>
        </p:nvGrpSpPr>
        <p:grpSpPr>
          <a:xfrm>
            <a:off x="7130768" y="3429274"/>
            <a:ext cx="357056" cy="357408"/>
            <a:chOff x="7158637" y="3353074"/>
            <a:chExt cx="357056" cy="357408"/>
          </a:xfrm>
        </p:grpSpPr>
        <p:sp>
          <p:nvSpPr>
            <p:cNvPr id="12194" name="Google Shape;12194;p7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8" name="Google Shape;12198;p74"/>
          <p:cNvGrpSpPr/>
          <p:nvPr/>
        </p:nvGrpSpPr>
        <p:grpSpPr>
          <a:xfrm>
            <a:off x="3288400" y="3428602"/>
            <a:ext cx="344832" cy="356544"/>
            <a:chOff x="3316269" y="3352402"/>
            <a:chExt cx="344832" cy="356544"/>
          </a:xfrm>
        </p:grpSpPr>
        <p:sp>
          <p:nvSpPr>
            <p:cNvPr id="12199" name="Google Shape;12199;p7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74"/>
          <p:cNvGrpSpPr/>
          <p:nvPr/>
        </p:nvGrpSpPr>
        <p:grpSpPr>
          <a:xfrm>
            <a:off x="5481040" y="3447706"/>
            <a:ext cx="358560" cy="319552"/>
            <a:chOff x="5508909" y="3371506"/>
            <a:chExt cx="358560" cy="319552"/>
          </a:xfrm>
        </p:grpSpPr>
        <p:sp>
          <p:nvSpPr>
            <p:cNvPr id="12203" name="Google Shape;12203;p7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3" name="Google Shape;12213;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217"/>
        <p:cNvGrpSpPr/>
        <p:nvPr/>
      </p:nvGrpSpPr>
      <p:grpSpPr>
        <a:xfrm>
          <a:off x="0" y="0"/>
          <a:ext cx="0" cy="0"/>
          <a:chOff x="0" y="0"/>
          <a:chExt cx="0" cy="0"/>
        </a:xfrm>
      </p:grpSpPr>
      <p:sp>
        <p:nvSpPr>
          <p:cNvPr id="12218" name="Google Shape;12218;p75"/>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75"/>
          <p:cNvGrpSpPr/>
          <p:nvPr/>
        </p:nvGrpSpPr>
        <p:grpSpPr>
          <a:xfrm>
            <a:off x="3026217" y="3893352"/>
            <a:ext cx="346056" cy="345674"/>
            <a:chOff x="3303268" y="3817349"/>
            <a:chExt cx="346056" cy="345674"/>
          </a:xfrm>
        </p:grpSpPr>
        <p:sp>
          <p:nvSpPr>
            <p:cNvPr id="12220" name="Google Shape;12220;p7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75"/>
          <p:cNvGrpSpPr/>
          <p:nvPr/>
        </p:nvGrpSpPr>
        <p:grpSpPr>
          <a:xfrm>
            <a:off x="3475306" y="3893352"/>
            <a:ext cx="346056" cy="345674"/>
            <a:chOff x="3752358" y="3817349"/>
            <a:chExt cx="346056" cy="345674"/>
          </a:xfrm>
        </p:grpSpPr>
        <p:sp>
          <p:nvSpPr>
            <p:cNvPr id="12225" name="Google Shape;12225;p7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75"/>
          <p:cNvGrpSpPr/>
          <p:nvPr/>
        </p:nvGrpSpPr>
        <p:grpSpPr>
          <a:xfrm>
            <a:off x="4822956" y="3893352"/>
            <a:ext cx="346024" cy="345674"/>
            <a:chOff x="5100008" y="3817349"/>
            <a:chExt cx="346024" cy="345674"/>
          </a:xfrm>
        </p:grpSpPr>
        <p:sp>
          <p:nvSpPr>
            <p:cNvPr id="12230" name="Google Shape;12230;p7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75"/>
          <p:cNvGrpSpPr/>
          <p:nvPr/>
        </p:nvGrpSpPr>
        <p:grpSpPr>
          <a:xfrm>
            <a:off x="5721867" y="3893352"/>
            <a:ext cx="345674" cy="345674"/>
            <a:chOff x="5998919" y="3817349"/>
            <a:chExt cx="345674" cy="345674"/>
          </a:xfrm>
        </p:grpSpPr>
        <p:sp>
          <p:nvSpPr>
            <p:cNvPr id="12234" name="Google Shape;12234;p7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5"/>
          <p:cNvGrpSpPr/>
          <p:nvPr/>
        </p:nvGrpSpPr>
        <p:grpSpPr>
          <a:xfrm>
            <a:off x="3924396" y="3893352"/>
            <a:ext cx="346024" cy="345674"/>
            <a:chOff x="4201447" y="3817349"/>
            <a:chExt cx="346024" cy="345674"/>
          </a:xfrm>
        </p:grpSpPr>
        <p:sp>
          <p:nvSpPr>
            <p:cNvPr id="12238" name="Google Shape;12238;p7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75"/>
          <p:cNvGrpSpPr/>
          <p:nvPr/>
        </p:nvGrpSpPr>
        <p:grpSpPr>
          <a:xfrm>
            <a:off x="4373867" y="3893352"/>
            <a:ext cx="346024" cy="345674"/>
            <a:chOff x="4650919" y="3817349"/>
            <a:chExt cx="346024" cy="345674"/>
          </a:xfrm>
        </p:grpSpPr>
        <p:sp>
          <p:nvSpPr>
            <p:cNvPr id="12241" name="Google Shape;12241;p7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75"/>
          <p:cNvGrpSpPr/>
          <p:nvPr/>
        </p:nvGrpSpPr>
        <p:grpSpPr>
          <a:xfrm>
            <a:off x="5272810" y="3893352"/>
            <a:ext cx="345642" cy="345674"/>
            <a:chOff x="5549861" y="3817349"/>
            <a:chExt cx="345642" cy="345674"/>
          </a:xfrm>
        </p:grpSpPr>
        <p:sp>
          <p:nvSpPr>
            <p:cNvPr id="12245" name="Google Shape;12245;p7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75"/>
          <p:cNvGrpSpPr/>
          <p:nvPr/>
        </p:nvGrpSpPr>
        <p:grpSpPr>
          <a:xfrm>
            <a:off x="1281335" y="3474029"/>
            <a:ext cx="367255" cy="269855"/>
            <a:chOff x="1306445" y="3397829"/>
            <a:chExt cx="367255" cy="269855"/>
          </a:xfrm>
        </p:grpSpPr>
        <p:sp>
          <p:nvSpPr>
            <p:cNvPr id="12249" name="Google Shape;12249;p7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75"/>
          <p:cNvGrpSpPr/>
          <p:nvPr/>
        </p:nvGrpSpPr>
        <p:grpSpPr>
          <a:xfrm>
            <a:off x="1756207" y="3467600"/>
            <a:ext cx="367255" cy="282364"/>
            <a:chOff x="1781317" y="3391400"/>
            <a:chExt cx="367255" cy="282364"/>
          </a:xfrm>
        </p:grpSpPr>
        <p:sp>
          <p:nvSpPr>
            <p:cNvPr id="12256" name="Google Shape;12256;p7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2" name="Google Shape;12262;p75"/>
          <p:cNvGrpSpPr/>
          <p:nvPr/>
        </p:nvGrpSpPr>
        <p:grpSpPr>
          <a:xfrm>
            <a:off x="3653720" y="3447133"/>
            <a:ext cx="369164" cy="323297"/>
            <a:chOff x="3678830" y="3370933"/>
            <a:chExt cx="369164" cy="323297"/>
          </a:xfrm>
        </p:grpSpPr>
        <p:sp>
          <p:nvSpPr>
            <p:cNvPr id="12263" name="Google Shape;12263;p7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75"/>
          <p:cNvGrpSpPr/>
          <p:nvPr/>
        </p:nvGrpSpPr>
        <p:grpSpPr>
          <a:xfrm>
            <a:off x="834155" y="3424375"/>
            <a:ext cx="312316" cy="368400"/>
            <a:chOff x="859265" y="3348175"/>
            <a:chExt cx="312316" cy="368400"/>
          </a:xfrm>
        </p:grpSpPr>
        <p:sp>
          <p:nvSpPr>
            <p:cNvPr id="12275" name="Google Shape;12275;p7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0" name="Google Shape;12280;p75"/>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1" name="Google Shape;12281;p75"/>
          <p:cNvGrpSpPr/>
          <p:nvPr/>
        </p:nvGrpSpPr>
        <p:grpSpPr>
          <a:xfrm>
            <a:off x="2741264" y="3437213"/>
            <a:ext cx="330110" cy="308908"/>
            <a:chOff x="2766264" y="3394042"/>
            <a:chExt cx="294873" cy="275934"/>
          </a:xfrm>
        </p:grpSpPr>
        <p:sp>
          <p:nvSpPr>
            <p:cNvPr id="12282" name="Google Shape;12282;p7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75"/>
          <p:cNvGrpSpPr/>
          <p:nvPr/>
        </p:nvGrpSpPr>
        <p:grpSpPr>
          <a:xfrm>
            <a:off x="3189862" y="3435388"/>
            <a:ext cx="346406" cy="347552"/>
            <a:chOff x="3214972" y="3359188"/>
            <a:chExt cx="346406" cy="347552"/>
          </a:xfrm>
        </p:grpSpPr>
        <p:sp>
          <p:nvSpPr>
            <p:cNvPr id="12287" name="Google Shape;12287;p7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75"/>
          <p:cNvGrpSpPr/>
          <p:nvPr/>
        </p:nvGrpSpPr>
        <p:grpSpPr>
          <a:xfrm>
            <a:off x="4604196" y="3485393"/>
            <a:ext cx="367255" cy="244486"/>
            <a:chOff x="4629306" y="3409193"/>
            <a:chExt cx="367255" cy="244486"/>
          </a:xfrm>
        </p:grpSpPr>
        <p:sp>
          <p:nvSpPr>
            <p:cNvPr id="12302" name="Google Shape;12302;p7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75"/>
          <p:cNvGrpSpPr/>
          <p:nvPr/>
        </p:nvGrpSpPr>
        <p:grpSpPr>
          <a:xfrm>
            <a:off x="4168380" y="3426284"/>
            <a:ext cx="289939" cy="334661"/>
            <a:chOff x="4193490" y="3350084"/>
            <a:chExt cx="289939" cy="334661"/>
          </a:xfrm>
        </p:grpSpPr>
        <p:sp>
          <p:nvSpPr>
            <p:cNvPr id="12313" name="Google Shape;12313;p7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75"/>
          <p:cNvGrpSpPr/>
          <p:nvPr/>
        </p:nvGrpSpPr>
        <p:grpSpPr>
          <a:xfrm>
            <a:off x="6508171" y="3427430"/>
            <a:ext cx="357037" cy="357005"/>
            <a:chOff x="6533281" y="3351230"/>
            <a:chExt cx="357037" cy="357005"/>
          </a:xfrm>
        </p:grpSpPr>
        <p:sp>
          <p:nvSpPr>
            <p:cNvPr id="12324" name="Google Shape;12324;p7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75"/>
          <p:cNvGrpSpPr/>
          <p:nvPr/>
        </p:nvGrpSpPr>
        <p:grpSpPr>
          <a:xfrm>
            <a:off x="6033331" y="3427430"/>
            <a:ext cx="357387" cy="357005"/>
            <a:chOff x="6058441" y="3351230"/>
            <a:chExt cx="357387" cy="357005"/>
          </a:xfrm>
        </p:grpSpPr>
        <p:sp>
          <p:nvSpPr>
            <p:cNvPr id="12328" name="Google Shape;12328;p7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75"/>
          <p:cNvGrpSpPr/>
          <p:nvPr/>
        </p:nvGrpSpPr>
        <p:grpSpPr>
          <a:xfrm>
            <a:off x="7932373" y="3427048"/>
            <a:ext cx="357387" cy="357387"/>
            <a:chOff x="7957483" y="3350848"/>
            <a:chExt cx="357387" cy="357387"/>
          </a:xfrm>
        </p:grpSpPr>
        <p:sp>
          <p:nvSpPr>
            <p:cNvPr id="12331" name="Google Shape;12331;p7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4" name="Google Shape;12334;p75"/>
          <p:cNvGrpSpPr/>
          <p:nvPr/>
        </p:nvGrpSpPr>
        <p:grpSpPr>
          <a:xfrm>
            <a:off x="6982661" y="3427430"/>
            <a:ext cx="357387" cy="357005"/>
            <a:chOff x="7007771" y="3351230"/>
            <a:chExt cx="357387" cy="357005"/>
          </a:xfrm>
        </p:grpSpPr>
        <p:sp>
          <p:nvSpPr>
            <p:cNvPr id="12335" name="Google Shape;12335;p7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75"/>
          <p:cNvGrpSpPr/>
          <p:nvPr/>
        </p:nvGrpSpPr>
        <p:grpSpPr>
          <a:xfrm>
            <a:off x="5083620" y="3427430"/>
            <a:ext cx="357005" cy="357005"/>
            <a:chOff x="5108729" y="3351230"/>
            <a:chExt cx="357005" cy="357005"/>
          </a:xfrm>
        </p:grpSpPr>
        <p:sp>
          <p:nvSpPr>
            <p:cNvPr id="12341" name="Google Shape;12341;p7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75"/>
          <p:cNvGrpSpPr/>
          <p:nvPr/>
        </p:nvGrpSpPr>
        <p:grpSpPr>
          <a:xfrm>
            <a:off x="5558459" y="3427430"/>
            <a:ext cx="357419" cy="357005"/>
            <a:chOff x="5583569" y="3351230"/>
            <a:chExt cx="357419" cy="357005"/>
          </a:xfrm>
        </p:grpSpPr>
        <p:sp>
          <p:nvSpPr>
            <p:cNvPr id="12344" name="Google Shape;12344;p7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75"/>
          <p:cNvGrpSpPr/>
          <p:nvPr/>
        </p:nvGrpSpPr>
        <p:grpSpPr>
          <a:xfrm>
            <a:off x="7457119" y="3427430"/>
            <a:ext cx="357419" cy="357005"/>
            <a:chOff x="7482229" y="3351230"/>
            <a:chExt cx="357419" cy="357005"/>
          </a:xfrm>
        </p:grpSpPr>
        <p:sp>
          <p:nvSpPr>
            <p:cNvPr id="12347" name="Google Shape;12347;p7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75"/>
          <p:cNvGrpSpPr/>
          <p:nvPr/>
        </p:nvGrpSpPr>
        <p:grpSpPr>
          <a:xfrm>
            <a:off x="3739375" y="2966882"/>
            <a:ext cx="222874" cy="345737"/>
            <a:chOff x="3764485" y="2890682"/>
            <a:chExt cx="222874" cy="345737"/>
          </a:xfrm>
        </p:grpSpPr>
        <p:sp>
          <p:nvSpPr>
            <p:cNvPr id="12353" name="Google Shape;12353;p7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5"/>
          <p:cNvGrpSpPr/>
          <p:nvPr/>
        </p:nvGrpSpPr>
        <p:grpSpPr>
          <a:xfrm>
            <a:off x="2213507" y="2984331"/>
            <a:ext cx="422596" cy="310382"/>
            <a:chOff x="2278533" y="2937377"/>
            <a:chExt cx="346788" cy="254704"/>
          </a:xfrm>
        </p:grpSpPr>
        <p:sp>
          <p:nvSpPr>
            <p:cNvPr id="12357" name="Google Shape;12357;p7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9" name="Google Shape;12359;p75"/>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0" name="Google Shape;12360;p75"/>
          <p:cNvGrpSpPr/>
          <p:nvPr/>
        </p:nvGrpSpPr>
        <p:grpSpPr>
          <a:xfrm>
            <a:off x="1811527" y="2967710"/>
            <a:ext cx="286152" cy="346438"/>
            <a:chOff x="1836637" y="2891510"/>
            <a:chExt cx="286152" cy="346438"/>
          </a:xfrm>
        </p:grpSpPr>
        <p:sp>
          <p:nvSpPr>
            <p:cNvPr id="12361" name="Google Shape;12361;p7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75"/>
          <p:cNvGrpSpPr/>
          <p:nvPr/>
        </p:nvGrpSpPr>
        <p:grpSpPr>
          <a:xfrm>
            <a:off x="5560751" y="2982129"/>
            <a:ext cx="379764" cy="337684"/>
            <a:chOff x="5585861" y="2905929"/>
            <a:chExt cx="379764" cy="337684"/>
          </a:xfrm>
        </p:grpSpPr>
        <p:sp>
          <p:nvSpPr>
            <p:cNvPr id="12365" name="Google Shape;12365;p7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9" name="Google Shape;12369;p75"/>
          <p:cNvGrpSpPr/>
          <p:nvPr/>
        </p:nvGrpSpPr>
        <p:grpSpPr>
          <a:xfrm>
            <a:off x="1302566" y="2986680"/>
            <a:ext cx="347934" cy="310024"/>
            <a:chOff x="1327676" y="2910480"/>
            <a:chExt cx="347934" cy="310024"/>
          </a:xfrm>
        </p:grpSpPr>
        <p:sp>
          <p:nvSpPr>
            <p:cNvPr id="12370" name="Google Shape;12370;p7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5" name="Google Shape;12375;p75"/>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6" name="Google Shape;12376;p75"/>
          <p:cNvGrpSpPr/>
          <p:nvPr/>
        </p:nvGrpSpPr>
        <p:grpSpPr>
          <a:xfrm>
            <a:off x="2728291" y="2945764"/>
            <a:ext cx="382828" cy="358601"/>
            <a:chOff x="2753373" y="2902523"/>
            <a:chExt cx="347552" cy="325557"/>
          </a:xfrm>
        </p:grpSpPr>
        <p:sp>
          <p:nvSpPr>
            <p:cNvPr id="12377" name="Google Shape;12377;p7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75"/>
          <p:cNvGrpSpPr/>
          <p:nvPr/>
        </p:nvGrpSpPr>
        <p:grpSpPr>
          <a:xfrm>
            <a:off x="823906" y="2979455"/>
            <a:ext cx="356655" cy="335425"/>
            <a:chOff x="849016" y="2903255"/>
            <a:chExt cx="356655" cy="335425"/>
          </a:xfrm>
        </p:grpSpPr>
        <p:sp>
          <p:nvSpPr>
            <p:cNvPr id="12384" name="Google Shape;12384;p7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75"/>
          <p:cNvGrpSpPr/>
          <p:nvPr/>
        </p:nvGrpSpPr>
        <p:grpSpPr>
          <a:xfrm>
            <a:off x="4185823" y="3002977"/>
            <a:ext cx="280072" cy="275520"/>
            <a:chOff x="4210933" y="2926777"/>
            <a:chExt cx="280072" cy="275520"/>
          </a:xfrm>
        </p:grpSpPr>
        <p:sp>
          <p:nvSpPr>
            <p:cNvPr id="12396" name="Google Shape;12396;p7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75"/>
          <p:cNvGrpSpPr/>
          <p:nvPr/>
        </p:nvGrpSpPr>
        <p:grpSpPr>
          <a:xfrm>
            <a:off x="4642106" y="2991582"/>
            <a:ext cx="320273" cy="318395"/>
            <a:chOff x="4667216" y="2915382"/>
            <a:chExt cx="320273" cy="318395"/>
          </a:xfrm>
        </p:grpSpPr>
        <p:sp>
          <p:nvSpPr>
            <p:cNvPr id="12410" name="Google Shape;12410;p7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75"/>
          <p:cNvGrpSpPr/>
          <p:nvPr/>
        </p:nvGrpSpPr>
        <p:grpSpPr>
          <a:xfrm>
            <a:off x="5145370" y="3010839"/>
            <a:ext cx="261929" cy="280550"/>
            <a:chOff x="5170480" y="2934639"/>
            <a:chExt cx="261929" cy="280550"/>
          </a:xfrm>
        </p:grpSpPr>
        <p:sp>
          <p:nvSpPr>
            <p:cNvPr id="12415" name="Google Shape;12415;p7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75"/>
          <p:cNvGrpSpPr/>
          <p:nvPr/>
        </p:nvGrpSpPr>
        <p:grpSpPr>
          <a:xfrm>
            <a:off x="6044313" y="2968091"/>
            <a:ext cx="362321" cy="364231"/>
            <a:chOff x="6069423" y="2891892"/>
            <a:chExt cx="362321" cy="364231"/>
          </a:xfrm>
        </p:grpSpPr>
        <p:sp>
          <p:nvSpPr>
            <p:cNvPr id="12423" name="Google Shape;12423;p7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75"/>
          <p:cNvGrpSpPr/>
          <p:nvPr/>
        </p:nvGrpSpPr>
        <p:grpSpPr>
          <a:xfrm>
            <a:off x="6546845" y="2995370"/>
            <a:ext cx="308878" cy="311170"/>
            <a:chOff x="6571955" y="2919170"/>
            <a:chExt cx="308878" cy="311170"/>
          </a:xfrm>
        </p:grpSpPr>
        <p:sp>
          <p:nvSpPr>
            <p:cNvPr id="12430" name="Google Shape;12430;p7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75"/>
          <p:cNvGrpSpPr/>
          <p:nvPr/>
        </p:nvGrpSpPr>
        <p:grpSpPr>
          <a:xfrm>
            <a:off x="7474944" y="3010935"/>
            <a:ext cx="350576" cy="280454"/>
            <a:chOff x="7500054" y="2934735"/>
            <a:chExt cx="350576" cy="280454"/>
          </a:xfrm>
        </p:grpSpPr>
        <p:sp>
          <p:nvSpPr>
            <p:cNvPr id="12441" name="Google Shape;12441;p7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75"/>
          <p:cNvGrpSpPr/>
          <p:nvPr/>
        </p:nvGrpSpPr>
        <p:grpSpPr>
          <a:xfrm>
            <a:off x="6987570" y="2950862"/>
            <a:ext cx="332012" cy="355454"/>
            <a:chOff x="7055134" y="2919170"/>
            <a:chExt cx="290321" cy="310820"/>
          </a:xfrm>
        </p:grpSpPr>
        <p:sp>
          <p:nvSpPr>
            <p:cNvPr id="12450" name="Google Shape;12450;p7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75"/>
          <p:cNvGrpSpPr/>
          <p:nvPr/>
        </p:nvGrpSpPr>
        <p:grpSpPr>
          <a:xfrm>
            <a:off x="7960033" y="2976813"/>
            <a:ext cx="330109" cy="347552"/>
            <a:chOff x="7985143" y="2900613"/>
            <a:chExt cx="330109" cy="347552"/>
          </a:xfrm>
        </p:grpSpPr>
        <p:sp>
          <p:nvSpPr>
            <p:cNvPr id="12465" name="Google Shape;12465;p7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5"/>
          <p:cNvGrpSpPr/>
          <p:nvPr/>
        </p:nvGrpSpPr>
        <p:grpSpPr>
          <a:xfrm>
            <a:off x="7965731" y="2511426"/>
            <a:ext cx="354363" cy="353631"/>
            <a:chOff x="7990840" y="2435226"/>
            <a:chExt cx="354363" cy="353631"/>
          </a:xfrm>
        </p:grpSpPr>
        <p:sp>
          <p:nvSpPr>
            <p:cNvPr id="12474" name="Google Shape;12474;p7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75"/>
          <p:cNvGrpSpPr/>
          <p:nvPr/>
        </p:nvGrpSpPr>
        <p:grpSpPr>
          <a:xfrm>
            <a:off x="1792207" y="2556530"/>
            <a:ext cx="350958" cy="263043"/>
            <a:chOff x="1817317" y="2480330"/>
            <a:chExt cx="350958" cy="263043"/>
          </a:xfrm>
        </p:grpSpPr>
        <p:sp>
          <p:nvSpPr>
            <p:cNvPr id="12478" name="Google Shape;12478;p7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75"/>
          <p:cNvGrpSpPr/>
          <p:nvPr/>
        </p:nvGrpSpPr>
        <p:grpSpPr>
          <a:xfrm>
            <a:off x="1316617" y="2559549"/>
            <a:ext cx="419913" cy="308109"/>
            <a:chOff x="1341727" y="2483349"/>
            <a:chExt cx="419913" cy="308109"/>
          </a:xfrm>
        </p:grpSpPr>
        <p:sp>
          <p:nvSpPr>
            <p:cNvPr id="12484" name="Google Shape;12484;p7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75"/>
          <p:cNvGrpSpPr/>
          <p:nvPr/>
        </p:nvGrpSpPr>
        <p:grpSpPr>
          <a:xfrm>
            <a:off x="829222" y="2523936"/>
            <a:ext cx="376358" cy="330109"/>
            <a:chOff x="854332" y="2447736"/>
            <a:chExt cx="376358" cy="330109"/>
          </a:xfrm>
        </p:grpSpPr>
        <p:sp>
          <p:nvSpPr>
            <p:cNvPr id="12488" name="Google Shape;12488;p7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75"/>
          <p:cNvGrpSpPr/>
          <p:nvPr/>
        </p:nvGrpSpPr>
        <p:grpSpPr>
          <a:xfrm>
            <a:off x="4181653" y="2527151"/>
            <a:ext cx="322151" cy="322374"/>
            <a:chOff x="4206763" y="2450951"/>
            <a:chExt cx="322151" cy="322374"/>
          </a:xfrm>
        </p:grpSpPr>
        <p:sp>
          <p:nvSpPr>
            <p:cNvPr id="12497" name="Google Shape;12497;p7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75"/>
          <p:cNvGrpSpPr/>
          <p:nvPr/>
        </p:nvGrpSpPr>
        <p:grpSpPr>
          <a:xfrm>
            <a:off x="7491236" y="2526259"/>
            <a:ext cx="327976" cy="324316"/>
            <a:chOff x="7528096" y="2450059"/>
            <a:chExt cx="327976" cy="324316"/>
          </a:xfrm>
        </p:grpSpPr>
        <p:sp>
          <p:nvSpPr>
            <p:cNvPr id="12500" name="Google Shape;12500;p7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5"/>
          <p:cNvGrpSpPr/>
          <p:nvPr/>
        </p:nvGrpSpPr>
        <p:grpSpPr>
          <a:xfrm>
            <a:off x="7052019" y="2588742"/>
            <a:ext cx="282364" cy="198619"/>
            <a:chOff x="7077129" y="2512542"/>
            <a:chExt cx="282364" cy="198619"/>
          </a:xfrm>
        </p:grpSpPr>
        <p:sp>
          <p:nvSpPr>
            <p:cNvPr id="12506" name="Google Shape;12506;p7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2" name="Google Shape;12512;p75"/>
          <p:cNvGrpSpPr/>
          <p:nvPr/>
        </p:nvGrpSpPr>
        <p:grpSpPr>
          <a:xfrm>
            <a:off x="3700351" y="2520912"/>
            <a:ext cx="334279" cy="334661"/>
            <a:chOff x="3725461" y="2444712"/>
            <a:chExt cx="334279" cy="334661"/>
          </a:xfrm>
        </p:grpSpPr>
        <p:sp>
          <p:nvSpPr>
            <p:cNvPr id="12513" name="Google Shape;12513;p7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75"/>
          <p:cNvGrpSpPr/>
          <p:nvPr/>
        </p:nvGrpSpPr>
        <p:grpSpPr>
          <a:xfrm>
            <a:off x="6552128" y="2533421"/>
            <a:ext cx="332019" cy="310788"/>
            <a:chOff x="6577238" y="2457221"/>
            <a:chExt cx="332019" cy="310788"/>
          </a:xfrm>
        </p:grpSpPr>
        <p:sp>
          <p:nvSpPr>
            <p:cNvPr id="12521" name="Google Shape;12521;p7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75"/>
          <p:cNvGrpSpPr/>
          <p:nvPr/>
        </p:nvGrpSpPr>
        <p:grpSpPr>
          <a:xfrm>
            <a:off x="2793451" y="2515978"/>
            <a:ext cx="247892" cy="346024"/>
            <a:chOff x="2818561" y="2439778"/>
            <a:chExt cx="247892" cy="346024"/>
          </a:xfrm>
        </p:grpSpPr>
        <p:sp>
          <p:nvSpPr>
            <p:cNvPr id="12528" name="Google Shape;12528;p7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75"/>
          <p:cNvGrpSpPr/>
          <p:nvPr/>
        </p:nvGrpSpPr>
        <p:grpSpPr>
          <a:xfrm>
            <a:off x="3182668" y="2550832"/>
            <a:ext cx="419933" cy="275170"/>
            <a:chOff x="3207778" y="2474632"/>
            <a:chExt cx="419933" cy="275170"/>
          </a:xfrm>
        </p:grpSpPr>
        <p:sp>
          <p:nvSpPr>
            <p:cNvPr id="12541" name="Google Shape;12541;p7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75"/>
          <p:cNvGrpSpPr/>
          <p:nvPr/>
        </p:nvGrpSpPr>
        <p:grpSpPr>
          <a:xfrm>
            <a:off x="6074265" y="2532275"/>
            <a:ext cx="337684" cy="314194"/>
            <a:chOff x="6099375" y="2456075"/>
            <a:chExt cx="337684" cy="314194"/>
          </a:xfrm>
        </p:grpSpPr>
        <p:sp>
          <p:nvSpPr>
            <p:cNvPr id="12556" name="Google Shape;12556;p7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8" name="Google Shape;12558;p75"/>
          <p:cNvGrpSpPr/>
          <p:nvPr/>
        </p:nvGrpSpPr>
        <p:grpSpPr>
          <a:xfrm>
            <a:off x="2287513" y="2544784"/>
            <a:ext cx="312698" cy="286534"/>
            <a:chOff x="2312623" y="2468584"/>
            <a:chExt cx="312698" cy="286534"/>
          </a:xfrm>
        </p:grpSpPr>
        <p:sp>
          <p:nvSpPr>
            <p:cNvPr id="12559" name="Google Shape;12559;p7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5"/>
          <p:cNvGrpSpPr/>
          <p:nvPr/>
        </p:nvGrpSpPr>
        <p:grpSpPr>
          <a:xfrm>
            <a:off x="5593695" y="2517124"/>
            <a:ext cx="345292" cy="342618"/>
            <a:chOff x="5618805" y="2440924"/>
            <a:chExt cx="345292" cy="342618"/>
          </a:xfrm>
        </p:grpSpPr>
        <p:sp>
          <p:nvSpPr>
            <p:cNvPr id="12563" name="Google Shape;12563;p7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75"/>
          <p:cNvGrpSpPr/>
          <p:nvPr/>
        </p:nvGrpSpPr>
        <p:grpSpPr>
          <a:xfrm>
            <a:off x="4628069" y="2522790"/>
            <a:ext cx="377886" cy="331255"/>
            <a:chOff x="4653179" y="2446590"/>
            <a:chExt cx="377886" cy="331255"/>
          </a:xfrm>
        </p:grpSpPr>
        <p:sp>
          <p:nvSpPr>
            <p:cNvPr id="12569" name="Google Shape;12569;p7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75"/>
          <p:cNvGrpSpPr/>
          <p:nvPr/>
        </p:nvGrpSpPr>
        <p:grpSpPr>
          <a:xfrm>
            <a:off x="5159407" y="2535681"/>
            <a:ext cx="252062" cy="305122"/>
            <a:chOff x="5184517" y="2459481"/>
            <a:chExt cx="252062" cy="305122"/>
          </a:xfrm>
        </p:grpSpPr>
        <p:sp>
          <p:nvSpPr>
            <p:cNvPr id="12574" name="Google Shape;12574;p7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0" name="Google Shape;12580;p75"/>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1" name="Google Shape;12581;p75"/>
          <p:cNvGrpSpPr/>
          <p:nvPr/>
        </p:nvGrpSpPr>
        <p:grpSpPr>
          <a:xfrm>
            <a:off x="6130349" y="2045308"/>
            <a:ext cx="249770" cy="363849"/>
            <a:chOff x="6155459" y="1969108"/>
            <a:chExt cx="249770" cy="363849"/>
          </a:xfrm>
        </p:grpSpPr>
        <p:sp>
          <p:nvSpPr>
            <p:cNvPr id="12582" name="Google Shape;12582;p7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75"/>
          <p:cNvGrpSpPr/>
          <p:nvPr/>
        </p:nvGrpSpPr>
        <p:grpSpPr>
          <a:xfrm>
            <a:off x="2254919" y="2046804"/>
            <a:ext cx="353631" cy="354395"/>
            <a:chOff x="2280029" y="1970604"/>
            <a:chExt cx="353631" cy="354395"/>
          </a:xfrm>
        </p:grpSpPr>
        <p:sp>
          <p:nvSpPr>
            <p:cNvPr id="12592" name="Google Shape;12592;p7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75"/>
          <p:cNvGrpSpPr/>
          <p:nvPr/>
        </p:nvGrpSpPr>
        <p:grpSpPr>
          <a:xfrm>
            <a:off x="8039990" y="2076374"/>
            <a:ext cx="255086" cy="301685"/>
            <a:chOff x="8065100" y="2000174"/>
            <a:chExt cx="255086" cy="301685"/>
          </a:xfrm>
        </p:grpSpPr>
        <p:sp>
          <p:nvSpPr>
            <p:cNvPr id="12597" name="Google Shape;12597;p7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75"/>
          <p:cNvGrpSpPr/>
          <p:nvPr/>
        </p:nvGrpSpPr>
        <p:grpSpPr>
          <a:xfrm>
            <a:off x="6608595" y="2045308"/>
            <a:ext cx="249420" cy="363849"/>
            <a:chOff x="6633705" y="1969108"/>
            <a:chExt cx="249420" cy="363849"/>
          </a:xfrm>
        </p:grpSpPr>
        <p:sp>
          <p:nvSpPr>
            <p:cNvPr id="12602" name="Google Shape;12602;p7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5"/>
          <p:cNvGrpSpPr/>
          <p:nvPr/>
        </p:nvGrpSpPr>
        <p:grpSpPr>
          <a:xfrm>
            <a:off x="5185921" y="2045308"/>
            <a:ext cx="226661" cy="363467"/>
            <a:chOff x="5211031" y="1969108"/>
            <a:chExt cx="226661" cy="363467"/>
          </a:xfrm>
        </p:grpSpPr>
        <p:sp>
          <p:nvSpPr>
            <p:cNvPr id="12611" name="Google Shape;12611;p7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5"/>
          <p:cNvGrpSpPr/>
          <p:nvPr/>
        </p:nvGrpSpPr>
        <p:grpSpPr>
          <a:xfrm>
            <a:off x="3687842" y="2046804"/>
            <a:ext cx="354363" cy="354395"/>
            <a:chOff x="3712952" y="1970604"/>
            <a:chExt cx="354363" cy="354395"/>
          </a:xfrm>
        </p:grpSpPr>
        <p:sp>
          <p:nvSpPr>
            <p:cNvPr id="12614" name="Google Shape;12614;p7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3" name="Google Shape;12623;p75"/>
          <p:cNvGrpSpPr/>
          <p:nvPr/>
        </p:nvGrpSpPr>
        <p:grpSpPr>
          <a:xfrm>
            <a:off x="3210329" y="2046804"/>
            <a:ext cx="354363" cy="354745"/>
            <a:chOff x="3235438" y="1970604"/>
            <a:chExt cx="354363" cy="354745"/>
          </a:xfrm>
        </p:grpSpPr>
        <p:sp>
          <p:nvSpPr>
            <p:cNvPr id="12624" name="Google Shape;12624;p7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75"/>
          <p:cNvGrpSpPr/>
          <p:nvPr/>
        </p:nvGrpSpPr>
        <p:grpSpPr>
          <a:xfrm>
            <a:off x="1304475" y="2066125"/>
            <a:ext cx="341472" cy="335074"/>
            <a:chOff x="1329585" y="1989925"/>
            <a:chExt cx="341472" cy="335074"/>
          </a:xfrm>
        </p:grpSpPr>
        <p:sp>
          <p:nvSpPr>
            <p:cNvPr id="12638" name="Google Shape;12638;p7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75"/>
          <p:cNvGrpSpPr/>
          <p:nvPr/>
        </p:nvGrpSpPr>
        <p:grpSpPr>
          <a:xfrm>
            <a:off x="5566761" y="2066106"/>
            <a:ext cx="416649" cy="325597"/>
            <a:chOff x="5626763" y="2013829"/>
            <a:chExt cx="351722" cy="274788"/>
          </a:xfrm>
        </p:grpSpPr>
        <p:sp>
          <p:nvSpPr>
            <p:cNvPr id="12642" name="Google Shape;12642;p7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75"/>
          <p:cNvGrpSpPr/>
          <p:nvPr/>
        </p:nvGrpSpPr>
        <p:grpSpPr>
          <a:xfrm>
            <a:off x="7551495" y="2060077"/>
            <a:ext cx="276698" cy="333133"/>
            <a:chOff x="7576605" y="1983877"/>
            <a:chExt cx="276698" cy="333133"/>
          </a:xfrm>
        </p:grpSpPr>
        <p:sp>
          <p:nvSpPr>
            <p:cNvPr id="12653" name="Google Shape;12653;p7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75"/>
          <p:cNvGrpSpPr/>
          <p:nvPr/>
        </p:nvGrpSpPr>
        <p:grpSpPr>
          <a:xfrm>
            <a:off x="828458" y="2051738"/>
            <a:ext cx="337334" cy="353599"/>
            <a:chOff x="853568" y="1975538"/>
            <a:chExt cx="337334" cy="353599"/>
          </a:xfrm>
        </p:grpSpPr>
        <p:sp>
          <p:nvSpPr>
            <p:cNvPr id="12656" name="Google Shape;12656;p7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75"/>
          <p:cNvGrpSpPr/>
          <p:nvPr/>
        </p:nvGrpSpPr>
        <p:grpSpPr>
          <a:xfrm>
            <a:off x="2733192" y="2085828"/>
            <a:ext cx="327085" cy="277080"/>
            <a:chOff x="2770052" y="2009628"/>
            <a:chExt cx="327085" cy="277080"/>
          </a:xfrm>
        </p:grpSpPr>
        <p:sp>
          <p:nvSpPr>
            <p:cNvPr id="12661" name="Google Shape;12661;p7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3" name="Google Shape;12663;p75"/>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4" name="Google Shape;12664;p75"/>
          <p:cNvGrpSpPr/>
          <p:nvPr/>
        </p:nvGrpSpPr>
        <p:grpSpPr>
          <a:xfrm>
            <a:off x="4170289" y="2046804"/>
            <a:ext cx="344878" cy="343573"/>
            <a:chOff x="4195399" y="1970604"/>
            <a:chExt cx="344878" cy="343573"/>
          </a:xfrm>
        </p:grpSpPr>
        <p:sp>
          <p:nvSpPr>
            <p:cNvPr id="12665" name="Google Shape;12665;p7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75"/>
          <p:cNvGrpSpPr/>
          <p:nvPr/>
        </p:nvGrpSpPr>
        <p:grpSpPr>
          <a:xfrm>
            <a:off x="4649681" y="2053647"/>
            <a:ext cx="344528" cy="344114"/>
            <a:chOff x="4674791" y="1977447"/>
            <a:chExt cx="344528" cy="344114"/>
          </a:xfrm>
        </p:grpSpPr>
        <p:sp>
          <p:nvSpPr>
            <p:cNvPr id="12670" name="Google Shape;12670;p7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75"/>
          <p:cNvGrpSpPr/>
          <p:nvPr/>
        </p:nvGrpSpPr>
        <p:grpSpPr>
          <a:xfrm>
            <a:off x="6058700" y="1623497"/>
            <a:ext cx="382819" cy="310788"/>
            <a:chOff x="6083810" y="1547297"/>
            <a:chExt cx="382819" cy="310788"/>
          </a:xfrm>
        </p:grpSpPr>
        <p:sp>
          <p:nvSpPr>
            <p:cNvPr id="12697" name="Google Shape;12697;p7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75"/>
          <p:cNvGrpSpPr/>
          <p:nvPr/>
        </p:nvGrpSpPr>
        <p:grpSpPr>
          <a:xfrm>
            <a:off x="6533190" y="1614393"/>
            <a:ext cx="382788" cy="328613"/>
            <a:chOff x="6558300" y="1538193"/>
            <a:chExt cx="382788" cy="328613"/>
          </a:xfrm>
        </p:grpSpPr>
        <p:sp>
          <p:nvSpPr>
            <p:cNvPr id="12716" name="Google Shape;12716;p7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75"/>
          <p:cNvGrpSpPr/>
          <p:nvPr/>
        </p:nvGrpSpPr>
        <p:grpSpPr>
          <a:xfrm>
            <a:off x="5168892" y="1587497"/>
            <a:ext cx="259605" cy="346024"/>
            <a:chOff x="5194002" y="1511297"/>
            <a:chExt cx="259605" cy="346024"/>
          </a:xfrm>
        </p:grpSpPr>
        <p:sp>
          <p:nvSpPr>
            <p:cNvPr id="12719" name="Google Shape;12719;p7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5"/>
          <p:cNvGrpSpPr/>
          <p:nvPr/>
        </p:nvGrpSpPr>
        <p:grpSpPr>
          <a:xfrm>
            <a:off x="1369631" y="1588261"/>
            <a:ext cx="252444" cy="351722"/>
            <a:chOff x="1394741" y="1512061"/>
            <a:chExt cx="252444" cy="351722"/>
          </a:xfrm>
        </p:grpSpPr>
        <p:sp>
          <p:nvSpPr>
            <p:cNvPr id="12724" name="Google Shape;12724;p7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75"/>
          <p:cNvGrpSpPr/>
          <p:nvPr/>
        </p:nvGrpSpPr>
        <p:grpSpPr>
          <a:xfrm>
            <a:off x="829986" y="1580685"/>
            <a:ext cx="380910" cy="339594"/>
            <a:chOff x="855096" y="1504485"/>
            <a:chExt cx="380910" cy="339594"/>
          </a:xfrm>
        </p:grpSpPr>
        <p:sp>
          <p:nvSpPr>
            <p:cNvPr id="12742" name="Google Shape;12742;p7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75"/>
          <p:cNvGrpSpPr/>
          <p:nvPr/>
        </p:nvGrpSpPr>
        <p:grpSpPr>
          <a:xfrm>
            <a:off x="1794466" y="1587879"/>
            <a:ext cx="352103" cy="352103"/>
            <a:chOff x="1819576" y="1511679"/>
            <a:chExt cx="352103" cy="352103"/>
          </a:xfrm>
        </p:grpSpPr>
        <p:sp>
          <p:nvSpPr>
            <p:cNvPr id="12748" name="Google Shape;12748;p7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75"/>
          <p:cNvGrpSpPr/>
          <p:nvPr/>
        </p:nvGrpSpPr>
        <p:grpSpPr>
          <a:xfrm>
            <a:off x="5595987" y="1576961"/>
            <a:ext cx="371424" cy="355446"/>
            <a:chOff x="5621097" y="1500761"/>
            <a:chExt cx="371424" cy="355446"/>
          </a:xfrm>
        </p:grpSpPr>
        <p:sp>
          <p:nvSpPr>
            <p:cNvPr id="12753" name="Google Shape;12753;p7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75"/>
          <p:cNvGrpSpPr/>
          <p:nvPr/>
        </p:nvGrpSpPr>
        <p:grpSpPr>
          <a:xfrm>
            <a:off x="4645129" y="1617799"/>
            <a:ext cx="359679" cy="321833"/>
            <a:chOff x="4670239" y="1541599"/>
            <a:chExt cx="359679" cy="321833"/>
          </a:xfrm>
        </p:grpSpPr>
        <p:sp>
          <p:nvSpPr>
            <p:cNvPr id="12756" name="Google Shape;12756;p7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75"/>
          <p:cNvGrpSpPr/>
          <p:nvPr/>
        </p:nvGrpSpPr>
        <p:grpSpPr>
          <a:xfrm>
            <a:off x="4187319" y="1578585"/>
            <a:ext cx="321037" cy="353822"/>
            <a:chOff x="4212429" y="1502385"/>
            <a:chExt cx="321037" cy="353822"/>
          </a:xfrm>
        </p:grpSpPr>
        <p:sp>
          <p:nvSpPr>
            <p:cNvPr id="12762" name="Google Shape;12762;p7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75"/>
          <p:cNvGrpSpPr/>
          <p:nvPr/>
        </p:nvGrpSpPr>
        <p:grpSpPr>
          <a:xfrm>
            <a:off x="2277678" y="1582181"/>
            <a:ext cx="336188" cy="335425"/>
            <a:chOff x="2302788" y="1505981"/>
            <a:chExt cx="336188" cy="335425"/>
          </a:xfrm>
        </p:grpSpPr>
        <p:sp>
          <p:nvSpPr>
            <p:cNvPr id="12767" name="Google Shape;12767;p7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5"/>
          <p:cNvGrpSpPr/>
          <p:nvPr/>
        </p:nvGrpSpPr>
        <p:grpSpPr>
          <a:xfrm>
            <a:off x="2755191" y="1598096"/>
            <a:ext cx="333133" cy="321037"/>
            <a:chOff x="2780301" y="1521896"/>
            <a:chExt cx="333133" cy="321037"/>
          </a:xfrm>
        </p:grpSpPr>
        <p:sp>
          <p:nvSpPr>
            <p:cNvPr id="12785" name="Google Shape;12785;p7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75"/>
          <p:cNvGrpSpPr/>
          <p:nvPr/>
        </p:nvGrpSpPr>
        <p:grpSpPr>
          <a:xfrm>
            <a:off x="3291049" y="1591285"/>
            <a:ext cx="211892" cy="339594"/>
            <a:chOff x="3316159" y="1515085"/>
            <a:chExt cx="211892" cy="339594"/>
          </a:xfrm>
        </p:grpSpPr>
        <p:sp>
          <p:nvSpPr>
            <p:cNvPr id="12806" name="Google Shape;12806;p7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9" name="Google Shape;12809;p75"/>
            <p:cNvGrpSpPr/>
            <p:nvPr/>
          </p:nvGrpSpPr>
          <p:grpSpPr>
            <a:xfrm>
              <a:off x="3316159" y="1515085"/>
              <a:ext cx="211892" cy="339594"/>
              <a:chOff x="3316159" y="1515085"/>
              <a:chExt cx="211892" cy="339594"/>
            </a:xfrm>
          </p:grpSpPr>
          <p:sp>
            <p:nvSpPr>
              <p:cNvPr id="12810" name="Google Shape;12810;p7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16" name="Google Shape;12816;p75"/>
          <p:cNvGrpSpPr/>
          <p:nvPr/>
        </p:nvGrpSpPr>
        <p:grpSpPr>
          <a:xfrm>
            <a:off x="3691248" y="1620855"/>
            <a:ext cx="361971" cy="314958"/>
            <a:chOff x="3716358" y="1544655"/>
            <a:chExt cx="361971" cy="314958"/>
          </a:xfrm>
        </p:grpSpPr>
        <p:sp>
          <p:nvSpPr>
            <p:cNvPr id="12817" name="Google Shape;12817;p7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2" name="Google Shape;12822;p75"/>
            <p:cNvGrpSpPr/>
            <p:nvPr/>
          </p:nvGrpSpPr>
          <p:grpSpPr>
            <a:xfrm>
              <a:off x="3716358" y="1544655"/>
              <a:ext cx="361971" cy="314958"/>
              <a:chOff x="3716358" y="1544655"/>
              <a:chExt cx="361971" cy="314958"/>
            </a:xfrm>
          </p:grpSpPr>
          <p:sp>
            <p:nvSpPr>
              <p:cNvPr id="12823" name="Google Shape;12823;p7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28" name="Google Shape;12828;p75"/>
          <p:cNvGrpSpPr/>
          <p:nvPr/>
        </p:nvGrpSpPr>
        <p:grpSpPr>
          <a:xfrm>
            <a:off x="6986814" y="1633752"/>
            <a:ext cx="499533" cy="305136"/>
            <a:chOff x="7009649" y="1541981"/>
            <a:chExt cx="524940" cy="320655"/>
          </a:xfrm>
        </p:grpSpPr>
        <p:sp>
          <p:nvSpPr>
            <p:cNvPr id="12829" name="Google Shape;12829;p7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5"/>
          <p:cNvGrpSpPr/>
          <p:nvPr/>
        </p:nvGrpSpPr>
        <p:grpSpPr>
          <a:xfrm>
            <a:off x="8008924" y="1594309"/>
            <a:ext cx="282746" cy="340358"/>
            <a:chOff x="8034034" y="1518109"/>
            <a:chExt cx="282746" cy="340358"/>
          </a:xfrm>
        </p:grpSpPr>
        <p:sp>
          <p:nvSpPr>
            <p:cNvPr id="12838" name="Google Shape;12838;p7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75"/>
          <p:cNvGrpSpPr/>
          <p:nvPr/>
        </p:nvGrpSpPr>
        <p:grpSpPr>
          <a:xfrm>
            <a:off x="7557192" y="1576134"/>
            <a:ext cx="369133" cy="360411"/>
            <a:chOff x="7582302" y="1499934"/>
            <a:chExt cx="369133" cy="360411"/>
          </a:xfrm>
        </p:grpSpPr>
        <p:sp>
          <p:nvSpPr>
            <p:cNvPr id="12843" name="Google Shape;12843;p7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5"/>
          <p:cNvGrpSpPr/>
          <p:nvPr/>
        </p:nvGrpSpPr>
        <p:grpSpPr>
          <a:xfrm>
            <a:off x="6170979" y="3893352"/>
            <a:ext cx="346056" cy="345674"/>
            <a:chOff x="2238181" y="4120624"/>
            <a:chExt cx="346056" cy="345674"/>
          </a:xfrm>
        </p:grpSpPr>
        <p:grpSp>
          <p:nvGrpSpPr>
            <p:cNvPr id="12849" name="Google Shape;12849;p75"/>
            <p:cNvGrpSpPr/>
            <p:nvPr/>
          </p:nvGrpSpPr>
          <p:grpSpPr>
            <a:xfrm>
              <a:off x="2309155" y="4177413"/>
              <a:ext cx="203862" cy="231903"/>
              <a:chOff x="1512725" y="258500"/>
              <a:chExt cx="4570900" cy="5199625"/>
            </a:xfrm>
          </p:grpSpPr>
          <p:sp>
            <p:nvSpPr>
              <p:cNvPr id="12850" name="Google Shape;12850;p7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2" name="Google Shape;12852;p7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3" name="Google Shape;12853;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857"/>
        <p:cNvGrpSpPr/>
        <p:nvPr/>
      </p:nvGrpSpPr>
      <p:grpSpPr>
        <a:xfrm>
          <a:off x="0" y="0"/>
          <a:ext cx="0" cy="0"/>
          <a:chOff x="0" y="0"/>
          <a:chExt cx="0" cy="0"/>
        </a:xfrm>
      </p:grpSpPr>
      <p:pic>
        <p:nvPicPr>
          <p:cNvPr id="12858" name="Google Shape;12858;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20" name="Google Shape;420;p4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sz="1800"/>
              <a:t>6</a:t>
            </a:fld>
            <a:endParaRPr sz="1800"/>
          </a:p>
        </p:txBody>
      </p:sp>
      <p:sp>
        <p:nvSpPr>
          <p:cNvPr id="3" name="標題 2">
            <a:extLst>
              <a:ext uri="{FF2B5EF4-FFF2-40B4-BE49-F238E27FC236}">
                <a16:creationId xmlns:a16="http://schemas.microsoft.com/office/drawing/2014/main" id="{E7DEA1E4-359D-E057-D82B-60C348D26E3B}"/>
              </a:ext>
            </a:extLst>
          </p:cNvPr>
          <p:cNvSpPr>
            <a:spLocks noGrp="1"/>
          </p:cNvSpPr>
          <p:nvPr>
            <p:ph type="title"/>
          </p:nvPr>
        </p:nvSpPr>
        <p:spPr/>
        <p:txBody>
          <a:bodyPr/>
          <a:lstStyle/>
          <a:p>
            <a:pPr marL="0" lvl="0" indent="0" rtl="0">
              <a:spcBef>
                <a:spcPts val="0"/>
              </a:spcBef>
              <a:spcAft>
                <a:spcPts val="0"/>
              </a:spcAft>
            </a:pPr>
            <a:r>
              <a:rPr lang="en-US" dirty="0"/>
              <a:t>How to Attack</a:t>
            </a:r>
          </a:p>
        </p:txBody>
      </p:sp>
      <p:pic>
        <p:nvPicPr>
          <p:cNvPr id="1028" name="Picture 4">
            <a:extLst>
              <a:ext uri="{FF2B5EF4-FFF2-40B4-BE49-F238E27FC236}">
                <a16:creationId xmlns:a16="http://schemas.microsoft.com/office/drawing/2014/main" id="{3276DBED-3E9E-A2C3-82DB-09A347D7ED35}"/>
              </a:ext>
            </a:extLst>
          </p:cNvPr>
          <p:cNvPicPr>
            <a:picLocks noChangeArrowheads="1"/>
          </p:cNvPicPr>
          <p:nvPr/>
        </p:nvPicPr>
        <p:blipFill rotWithShape="1">
          <a:blip r:embed="rId3">
            <a:extLst>
              <a:ext uri="{28A0092B-C50C-407E-A947-70E740481C1C}">
                <a14:useLocalDpi xmlns:a14="http://schemas.microsoft.com/office/drawing/2010/main" val="0"/>
              </a:ext>
            </a:extLst>
          </a:blip>
          <a:srcRect l="11335" t="12061" r="70090" b="40963"/>
          <a:stretch/>
        </p:blipFill>
        <p:spPr bwMode="auto">
          <a:xfrm>
            <a:off x="720000" y="1069450"/>
            <a:ext cx="914400" cy="9144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EC10492B-F269-848B-A52A-7A97FABF6B86}"/>
              </a:ext>
            </a:extLst>
          </p:cNvPr>
          <p:cNvSpPr/>
          <p:nvPr/>
        </p:nvSpPr>
        <p:spPr>
          <a:xfrm>
            <a:off x="720000" y="2172300"/>
            <a:ext cx="914400" cy="9144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800" dirty="0"/>
              <a:t>?</a:t>
            </a:r>
          </a:p>
        </p:txBody>
      </p:sp>
      <mc:AlternateContent xmlns:mc="http://schemas.openxmlformats.org/markup-compatibility/2006" xmlns:a14="http://schemas.microsoft.com/office/drawing/2010/main">
        <mc:Choice Requires="a14">
          <p:sp>
            <p:nvSpPr>
              <p:cNvPr id="6" name="矩形 5">
                <a:extLst>
                  <a:ext uri="{FF2B5EF4-FFF2-40B4-BE49-F238E27FC236}">
                    <a16:creationId xmlns:a16="http://schemas.microsoft.com/office/drawing/2014/main" id="{813D610D-2AA1-3E09-7623-5CC93B64F202}"/>
                  </a:ext>
                </a:extLst>
              </p:cNvPr>
              <p:cNvSpPr/>
              <p:nvPr/>
            </p:nvSpPr>
            <p:spPr>
              <a:xfrm>
                <a:off x="2209803" y="1069450"/>
                <a:ext cx="1828800" cy="9144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800" dirty="0"/>
                  <a:t>Network</a:t>
                </a:r>
              </a:p>
              <a:p>
                <a:pPr algn="ctr"/>
                <a14:m>
                  <m:oMathPara xmlns:m="http://schemas.openxmlformats.org/officeDocument/2006/math">
                    <m:oMathParaPr>
                      <m:jc m:val="centerGroup"/>
                    </m:oMathParaPr>
                    <m:oMath xmlns:m="http://schemas.openxmlformats.org/officeDocument/2006/math">
                      <m:r>
                        <a:rPr lang="en-US" sz="1800" i="1" dirty="0" smtClean="0">
                          <a:latin typeface="Cambria Math" panose="02040503050406030204" pitchFamily="18" charset="0"/>
                        </a:rPr>
                        <m:t>𝑓</m:t>
                      </m:r>
                    </m:oMath>
                  </m:oMathPara>
                </a14:m>
                <a:endParaRPr lang="en-US" sz="1800" dirty="0"/>
              </a:p>
            </p:txBody>
          </p:sp>
        </mc:Choice>
        <mc:Fallback xmlns="">
          <p:sp>
            <p:nvSpPr>
              <p:cNvPr id="6" name="矩形 5">
                <a:extLst>
                  <a:ext uri="{FF2B5EF4-FFF2-40B4-BE49-F238E27FC236}">
                    <a16:creationId xmlns:a16="http://schemas.microsoft.com/office/drawing/2014/main" id="{813D610D-2AA1-3E09-7623-5CC93B64F202}"/>
                  </a:ext>
                </a:extLst>
              </p:cNvPr>
              <p:cNvSpPr>
                <a:spLocks noRot="1" noChangeAspect="1" noMove="1" noResize="1" noEditPoints="1" noAdjustHandles="1" noChangeArrowheads="1" noChangeShapeType="1" noTextEdit="1"/>
              </p:cNvSpPr>
              <p:nvPr/>
            </p:nvSpPr>
            <p:spPr>
              <a:xfrm>
                <a:off x="2209803" y="1069450"/>
                <a:ext cx="1828800" cy="914400"/>
              </a:xfrm>
              <a:prstGeom prst="rect">
                <a:avLst/>
              </a:prstGeom>
              <a:blipFill>
                <a:blip r:embed="rId4"/>
                <a:stretch>
                  <a:fillRect/>
                </a:stretch>
              </a:blipFill>
            </p:spPr>
            <p:txBody>
              <a:bodyPr/>
              <a:lstStyle/>
              <a:p>
                <a:r>
                  <a:rPr lang="en-US">
                    <a:noFill/>
                  </a:rPr>
                  <a:t> </a:t>
                </a:r>
              </a:p>
            </p:txBody>
          </p:sp>
        </mc:Fallback>
      </mc:AlternateContent>
      <p:cxnSp>
        <p:nvCxnSpPr>
          <p:cNvPr id="13" name="直線單箭頭接點 12">
            <a:extLst>
              <a:ext uri="{FF2B5EF4-FFF2-40B4-BE49-F238E27FC236}">
                <a16:creationId xmlns:a16="http://schemas.microsoft.com/office/drawing/2014/main" id="{3FF2E00E-8771-CDA4-EBCE-484590A4A9C8}"/>
              </a:ext>
            </a:extLst>
          </p:cNvPr>
          <p:cNvCxnSpPr>
            <a:stCxn id="1028" idx="3"/>
            <a:endCxn id="6" idx="1"/>
          </p:cNvCxnSpPr>
          <p:nvPr/>
        </p:nvCxnSpPr>
        <p:spPr>
          <a:xfrm>
            <a:off x="1634400" y="1526650"/>
            <a:ext cx="57540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直線單箭頭接點 13">
            <a:extLst>
              <a:ext uri="{FF2B5EF4-FFF2-40B4-BE49-F238E27FC236}">
                <a16:creationId xmlns:a16="http://schemas.microsoft.com/office/drawing/2014/main" id="{8F5B01E6-039A-D9E4-B653-DA4FA9801289}"/>
              </a:ext>
            </a:extLst>
          </p:cNvPr>
          <p:cNvCxnSpPr>
            <a:cxnSpLocks/>
            <a:stCxn id="2" idx="3"/>
            <a:endCxn id="6" idx="1"/>
          </p:cNvCxnSpPr>
          <p:nvPr/>
        </p:nvCxnSpPr>
        <p:spPr>
          <a:xfrm flipV="1">
            <a:off x="1634400" y="1526650"/>
            <a:ext cx="575403" cy="110285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7" name="矩形 16">
                <a:extLst>
                  <a:ext uri="{FF2B5EF4-FFF2-40B4-BE49-F238E27FC236}">
                    <a16:creationId xmlns:a16="http://schemas.microsoft.com/office/drawing/2014/main" id="{928A65E0-9B82-98AC-E937-DAFF98CA87CF}"/>
                  </a:ext>
                </a:extLst>
              </p:cNvPr>
              <p:cNvSpPr/>
              <p:nvPr/>
            </p:nvSpPr>
            <p:spPr>
              <a:xfrm>
                <a:off x="4495798" y="1069450"/>
                <a:ext cx="1828800" cy="9144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p>
                        <m:sSupPr>
                          <m:ctrlPr>
                            <a:rPr lang="en-US" sz="1800" i="1" dirty="0" smtClean="0">
                              <a:latin typeface="Cambria Math" panose="02040503050406030204" pitchFamily="18" charset="0"/>
                            </a:rPr>
                          </m:ctrlPr>
                        </m:sSupPr>
                        <m:e>
                          <m:r>
                            <a:rPr lang="en-US" sz="1800" b="0" i="1" dirty="0" smtClean="0">
                              <a:latin typeface="Cambria Math" panose="02040503050406030204" pitchFamily="18" charset="0"/>
                            </a:rPr>
                            <m:t>𝑦</m:t>
                          </m:r>
                        </m:e>
                        <m:sup>
                          <m:r>
                            <a:rPr lang="en-US" sz="1800" b="0" i="1" dirty="0" smtClean="0">
                              <a:latin typeface="Cambria Math" panose="02040503050406030204" pitchFamily="18" charset="0"/>
                            </a:rPr>
                            <m:t>0</m:t>
                          </m:r>
                        </m:sup>
                      </m:sSup>
                      <m:r>
                        <a:rPr lang="en-US" sz="1800" i="1" dirty="0" smtClean="0">
                          <a:latin typeface="Cambria Math" panose="02040503050406030204" pitchFamily="18" charset="0"/>
                        </a:rPr>
                        <m:t> = </m:t>
                      </m:r>
                      <m:r>
                        <a:rPr lang="en-US" sz="1800" i="1" dirty="0" smtClean="0">
                          <a:latin typeface="Cambria Math" panose="02040503050406030204" pitchFamily="18" charset="0"/>
                        </a:rPr>
                        <m:t>𝑓</m:t>
                      </m:r>
                      <m:r>
                        <a:rPr lang="en-US" sz="1800" i="1" dirty="0" smtClean="0">
                          <a:latin typeface="Cambria Math" panose="02040503050406030204" pitchFamily="18" charset="0"/>
                        </a:rPr>
                        <m:t>(</m:t>
                      </m:r>
                      <m:sSup>
                        <m:sSupPr>
                          <m:ctrlPr>
                            <a:rPr lang="en-US" sz="1800" i="1" dirty="0" smtClean="0">
                              <a:latin typeface="Cambria Math" panose="02040503050406030204" pitchFamily="18" charset="0"/>
                            </a:rPr>
                          </m:ctrlPr>
                        </m:sSupPr>
                        <m:e>
                          <m:r>
                            <a:rPr lang="en-US" sz="1800" b="0" i="1" dirty="0" smtClean="0">
                              <a:latin typeface="Cambria Math" panose="02040503050406030204" pitchFamily="18" charset="0"/>
                            </a:rPr>
                            <m:t>𝑥</m:t>
                          </m:r>
                        </m:e>
                        <m:sup>
                          <m:r>
                            <a:rPr lang="en-US" sz="1800" b="0" i="1" dirty="0" smtClean="0">
                              <a:latin typeface="Cambria Math" panose="02040503050406030204" pitchFamily="18" charset="0"/>
                            </a:rPr>
                            <m:t>0</m:t>
                          </m:r>
                        </m:sup>
                      </m:sSup>
                      <m:r>
                        <a:rPr lang="en-US" sz="1800" i="1" dirty="0" smtClean="0">
                          <a:latin typeface="Cambria Math" panose="02040503050406030204" pitchFamily="18" charset="0"/>
                        </a:rPr>
                        <m:t>)</m:t>
                      </m:r>
                    </m:oMath>
                  </m:oMathPara>
                </a14:m>
                <a:endParaRPr lang="en-US" sz="1800" dirty="0"/>
              </a:p>
            </p:txBody>
          </p:sp>
        </mc:Choice>
        <mc:Fallback xmlns="">
          <p:sp>
            <p:nvSpPr>
              <p:cNvPr id="17" name="矩形 16">
                <a:extLst>
                  <a:ext uri="{FF2B5EF4-FFF2-40B4-BE49-F238E27FC236}">
                    <a16:creationId xmlns:a16="http://schemas.microsoft.com/office/drawing/2014/main" id="{928A65E0-9B82-98AC-E937-DAFF98CA87CF}"/>
                  </a:ext>
                </a:extLst>
              </p:cNvPr>
              <p:cNvSpPr>
                <a:spLocks noRot="1" noChangeAspect="1" noMove="1" noResize="1" noEditPoints="1" noAdjustHandles="1" noChangeArrowheads="1" noChangeShapeType="1" noTextEdit="1"/>
              </p:cNvSpPr>
              <p:nvPr/>
            </p:nvSpPr>
            <p:spPr>
              <a:xfrm>
                <a:off x="4495798" y="1069450"/>
                <a:ext cx="1828800" cy="914400"/>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矩形 17">
                <a:extLst>
                  <a:ext uri="{FF2B5EF4-FFF2-40B4-BE49-F238E27FC236}">
                    <a16:creationId xmlns:a16="http://schemas.microsoft.com/office/drawing/2014/main" id="{15291976-73E4-01D4-462A-C7C7316CD1B5}"/>
                  </a:ext>
                </a:extLst>
              </p:cNvPr>
              <p:cNvSpPr/>
              <p:nvPr/>
            </p:nvSpPr>
            <p:spPr>
              <a:xfrm>
                <a:off x="4495798" y="2172300"/>
                <a:ext cx="1828800" cy="9144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sz="1800" b="0" i="1" dirty="0" smtClean="0">
                          <a:latin typeface="Cambria Math" panose="02040503050406030204" pitchFamily="18" charset="0"/>
                        </a:rPr>
                        <m:t>𝑦</m:t>
                      </m:r>
                      <m:r>
                        <a:rPr lang="en-US" sz="1800" b="0" i="1" dirty="0" smtClean="0">
                          <a:latin typeface="Cambria Math" panose="02040503050406030204" pitchFamily="18" charset="0"/>
                        </a:rPr>
                        <m:t> = </m:t>
                      </m:r>
                      <m:r>
                        <a:rPr lang="en-US" sz="1800" i="1" dirty="0" smtClean="0">
                          <a:latin typeface="Cambria Math" panose="02040503050406030204" pitchFamily="18" charset="0"/>
                        </a:rPr>
                        <m:t>𝑓</m:t>
                      </m:r>
                      <m:r>
                        <a:rPr lang="en-US" sz="1800" i="1" dirty="0" smtClean="0">
                          <a:latin typeface="Cambria Math" panose="02040503050406030204" pitchFamily="18" charset="0"/>
                        </a:rPr>
                        <m:t>(</m:t>
                      </m:r>
                      <m:r>
                        <a:rPr lang="en-US" sz="1800" b="0" i="1" dirty="0" smtClean="0">
                          <a:latin typeface="Cambria Math" panose="02040503050406030204" pitchFamily="18" charset="0"/>
                        </a:rPr>
                        <m:t>𝑥</m:t>
                      </m:r>
                      <m:r>
                        <a:rPr lang="en-US" sz="1800" i="1" dirty="0" smtClean="0">
                          <a:latin typeface="Cambria Math" panose="02040503050406030204" pitchFamily="18" charset="0"/>
                        </a:rPr>
                        <m:t>)</m:t>
                      </m:r>
                    </m:oMath>
                  </m:oMathPara>
                </a14:m>
                <a:endParaRPr lang="en-US" sz="1800" dirty="0"/>
              </a:p>
            </p:txBody>
          </p:sp>
        </mc:Choice>
        <mc:Fallback xmlns="">
          <p:sp>
            <p:nvSpPr>
              <p:cNvPr id="18" name="矩形 17">
                <a:extLst>
                  <a:ext uri="{FF2B5EF4-FFF2-40B4-BE49-F238E27FC236}">
                    <a16:creationId xmlns:a16="http://schemas.microsoft.com/office/drawing/2014/main" id="{15291976-73E4-01D4-462A-C7C7316CD1B5}"/>
                  </a:ext>
                </a:extLst>
              </p:cNvPr>
              <p:cNvSpPr>
                <a:spLocks noRot="1" noChangeAspect="1" noMove="1" noResize="1" noEditPoints="1" noAdjustHandles="1" noChangeArrowheads="1" noChangeShapeType="1" noTextEdit="1"/>
              </p:cNvSpPr>
              <p:nvPr/>
            </p:nvSpPr>
            <p:spPr>
              <a:xfrm>
                <a:off x="4495798" y="2172300"/>
                <a:ext cx="1828800" cy="914400"/>
              </a:xfrm>
              <a:prstGeom prst="rect">
                <a:avLst/>
              </a:prstGeom>
              <a:blipFill>
                <a:blip r:embed="rId6"/>
                <a:stretch>
                  <a:fillRect/>
                </a:stretch>
              </a:blipFill>
            </p:spPr>
            <p:txBody>
              <a:bodyPr/>
              <a:lstStyle/>
              <a:p>
                <a:r>
                  <a:rPr lang="en-US">
                    <a:noFill/>
                  </a:rPr>
                  <a:t> </a:t>
                </a:r>
              </a:p>
            </p:txBody>
          </p:sp>
        </mc:Fallback>
      </mc:AlternateContent>
      <p:cxnSp>
        <p:nvCxnSpPr>
          <p:cNvPr id="19" name="直線單箭頭接點 18">
            <a:extLst>
              <a:ext uri="{FF2B5EF4-FFF2-40B4-BE49-F238E27FC236}">
                <a16:creationId xmlns:a16="http://schemas.microsoft.com/office/drawing/2014/main" id="{8F1E3287-A522-44C7-4A10-CC23D4AF7790}"/>
              </a:ext>
            </a:extLst>
          </p:cNvPr>
          <p:cNvCxnSpPr>
            <a:cxnSpLocks/>
            <a:stCxn id="6" idx="3"/>
            <a:endCxn id="17" idx="1"/>
          </p:cNvCxnSpPr>
          <p:nvPr/>
        </p:nvCxnSpPr>
        <p:spPr>
          <a:xfrm>
            <a:off x="4038603" y="1526650"/>
            <a:ext cx="45719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2" name="直線單箭頭接點 21">
            <a:extLst>
              <a:ext uri="{FF2B5EF4-FFF2-40B4-BE49-F238E27FC236}">
                <a16:creationId xmlns:a16="http://schemas.microsoft.com/office/drawing/2014/main" id="{4EE6019D-4C15-8630-84D1-877C59D2E30F}"/>
              </a:ext>
            </a:extLst>
          </p:cNvPr>
          <p:cNvCxnSpPr>
            <a:cxnSpLocks/>
            <a:stCxn id="6" idx="3"/>
            <a:endCxn id="18" idx="1"/>
          </p:cNvCxnSpPr>
          <p:nvPr/>
        </p:nvCxnSpPr>
        <p:spPr>
          <a:xfrm>
            <a:off x="4038603" y="1526650"/>
            <a:ext cx="457195" cy="110285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aphicFrame>
        <p:nvGraphicFramePr>
          <p:cNvPr id="40" name="圖表 39">
            <a:extLst>
              <a:ext uri="{FF2B5EF4-FFF2-40B4-BE49-F238E27FC236}">
                <a16:creationId xmlns:a16="http://schemas.microsoft.com/office/drawing/2014/main" id="{D0CAFE34-0E23-AE3C-C65C-C9689EDBC5E5}"/>
              </a:ext>
            </a:extLst>
          </p:cNvPr>
          <p:cNvGraphicFramePr/>
          <p:nvPr>
            <p:extLst>
              <p:ext uri="{D42A27DB-BD31-4B8C-83A1-F6EECF244321}">
                <p14:modId xmlns:p14="http://schemas.microsoft.com/office/powerpoint/2010/main" val="1317373872"/>
              </p:ext>
            </p:extLst>
          </p:nvPr>
        </p:nvGraphicFramePr>
        <p:xfrm>
          <a:off x="5780798" y="198925"/>
          <a:ext cx="2306798" cy="9144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4" name="圖表 43">
            <a:extLst>
              <a:ext uri="{FF2B5EF4-FFF2-40B4-BE49-F238E27FC236}">
                <a16:creationId xmlns:a16="http://schemas.microsoft.com/office/drawing/2014/main" id="{DF330910-5F1D-74F1-3894-C457B398E000}"/>
              </a:ext>
            </a:extLst>
          </p:cNvPr>
          <p:cNvGraphicFramePr/>
          <p:nvPr>
            <p:extLst>
              <p:ext uri="{D42A27DB-BD31-4B8C-83A1-F6EECF244321}">
                <p14:modId xmlns:p14="http://schemas.microsoft.com/office/powerpoint/2010/main" val="2380366877"/>
              </p:ext>
            </p:extLst>
          </p:nvPr>
        </p:nvGraphicFramePr>
        <p:xfrm>
          <a:off x="7563650" y="198925"/>
          <a:ext cx="1384297" cy="914400"/>
        </p:xfrm>
        <a:graphic>
          <a:graphicData uri="http://schemas.openxmlformats.org/drawingml/2006/chart">
            <c:chart xmlns:c="http://schemas.openxmlformats.org/drawingml/2006/chart" xmlns:r="http://schemas.openxmlformats.org/officeDocument/2006/relationships" r:id="rId8"/>
          </a:graphicData>
        </a:graphic>
      </p:graphicFrame>
      <mc:AlternateContent xmlns:mc="http://schemas.openxmlformats.org/markup-compatibility/2006" xmlns:a14="http://schemas.microsoft.com/office/drawing/2010/main">
        <mc:Choice Requires="a14">
          <p:sp>
            <p:nvSpPr>
              <p:cNvPr id="46" name="文字方塊 45">
                <a:extLst>
                  <a:ext uri="{FF2B5EF4-FFF2-40B4-BE49-F238E27FC236}">
                    <a16:creationId xmlns:a16="http://schemas.microsoft.com/office/drawing/2014/main" id="{E1E48161-594D-C95D-39D9-FDF8CB5F928A}"/>
                  </a:ext>
                </a:extLst>
              </p:cNvPr>
              <p:cNvSpPr txBox="1"/>
              <p:nvPr/>
            </p:nvSpPr>
            <p:spPr>
              <a:xfrm>
                <a:off x="6476997" y="901113"/>
                <a:ext cx="914400"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b="0" i="1" dirty="0" smtClean="0">
                          <a:latin typeface="Cambria Math" panose="02040503050406030204" pitchFamily="18" charset="0"/>
                        </a:rPr>
                        <m:t>𝑦</m:t>
                      </m:r>
                    </m:oMath>
                  </m:oMathPara>
                </a14:m>
                <a:endParaRPr lang="en-US" sz="1800" dirty="0"/>
              </a:p>
            </p:txBody>
          </p:sp>
        </mc:Choice>
        <mc:Fallback xmlns="">
          <p:sp>
            <p:nvSpPr>
              <p:cNvPr id="46" name="文字方塊 45">
                <a:extLst>
                  <a:ext uri="{FF2B5EF4-FFF2-40B4-BE49-F238E27FC236}">
                    <a16:creationId xmlns:a16="http://schemas.microsoft.com/office/drawing/2014/main" id="{E1E48161-594D-C95D-39D9-FDF8CB5F928A}"/>
                  </a:ext>
                </a:extLst>
              </p:cNvPr>
              <p:cNvSpPr txBox="1">
                <a:spLocks noRot="1" noChangeAspect="1" noMove="1" noResize="1" noEditPoints="1" noAdjustHandles="1" noChangeArrowheads="1" noChangeShapeType="1" noTextEdit="1"/>
              </p:cNvSpPr>
              <p:nvPr/>
            </p:nvSpPr>
            <p:spPr>
              <a:xfrm>
                <a:off x="6476997" y="901113"/>
                <a:ext cx="914400" cy="369332"/>
              </a:xfrm>
              <a:prstGeom prst="rect">
                <a:avLst/>
              </a:prstGeom>
              <a:blipFill>
                <a:blip r:embed="rId9"/>
                <a:stretch>
                  <a:fillRect b="-8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7" name="文字方塊 46">
                <a:extLst>
                  <a:ext uri="{FF2B5EF4-FFF2-40B4-BE49-F238E27FC236}">
                    <a16:creationId xmlns:a16="http://schemas.microsoft.com/office/drawing/2014/main" id="{FF9691A3-5C7A-CB65-3174-4618798CDDE8}"/>
                  </a:ext>
                </a:extLst>
              </p:cNvPr>
              <p:cNvSpPr txBox="1"/>
              <p:nvPr/>
            </p:nvSpPr>
            <p:spPr>
              <a:xfrm>
                <a:off x="7798598" y="915561"/>
                <a:ext cx="914400"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sz="1800" b="0" i="1" dirty="0" smtClean="0">
                              <a:latin typeface="Cambria Math" panose="02040503050406030204" pitchFamily="18" charset="0"/>
                            </a:rPr>
                          </m:ctrlPr>
                        </m:accPr>
                        <m:e>
                          <m:r>
                            <a:rPr lang="en-US" sz="1800" b="0" i="1" dirty="0" smtClean="0">
                              <a:latin typeface="Cambria Math" panose="02040503050406030204" pitchFamily="18" charset="0"/>
                            </a:rPr>
                            <m:t>𝑦</m:t>
                          </m:r>
                        </m:e>
                      </m:acc>
                    </m:oMath>
                  </m:oMathPara>
                </a14:m>
                <a:endParaRPr lang="en-US" sz="1800" dirty="0"/>
              </a:p>
            </p:txBody>
          </p:sp>
        </mc:Choice>
        <mc:Fallback xmlns="">
          <p:sp>
            <p:nvSpPr>
              <p:cNvPr id="47" name="文字方塊 46">
                <a:extLst>
                  <a:ext uri="{FF2B5EF4-FFF2-40B4-BE49-F238E27FC236}">
                    <a16:creationId xmlns:a16="http://schemas.microsoft.com/office/drawing/2014/main" id="{FF9691A3-5C7A-CB65-3174-4618798CDDE8}"/>
                  </a:ext>
                </a:extLst>
              </p:cNvPr>
              <p:cNvSpPr txBox="1">
                <a:spLocks noRot="1" noChangeAspect="1" noMove="1" noResize="1" noEditPoints="1" noAdjustHandles="1" noChangeArrowheads="1" noChangeShapeType="1" noTextEdit="1"/>
              </p:cNvSpPr>
              <p:nvPr/>
            </p:nvSpPr>
            <p:spPr>
              <a:xfrm>
                <a:off x="7798598" y="915561"/>
                <a:ext cx="914400" cy="369332"/>
              </a:xfrm>
              <a:prstGeom prst="rect">
                <a:avLst/>
              </a:prstGeom>
              <a:blipFill>
                <a:blip r:embed="rId10"/>
                <a:stretch>
                  <a:fillRect t="-4918" b="-8197"/>
                </a:stretch>
              </a:blipFill>
            </p:spPr>
            <p:txBody>
              <a:bodyPr/>
              <a:lstStyle/>
              <a:p>
                <a:r>
                  <a:rPr lang="en-US">
                    <a:noFill/>
                  </a:rPr>
                  <a:t> </a:t>
                </a:r>
              </a:p>
            </p:txBody>
          </p:sp>
        </mc:Fallback>
      </mc:AlternateContent>
      <p:cxnSp>
        <p:nvCxnSpPr>
          <p:cNvPr id="48" name="直線單箭頭接點 47">
            <a:extLst>
              <a:ext uri="{FF2B5EF4-FFF2-40B4-BE49-F238E27FC236}">
                <a16:creationId xmlns:a16="http://schemas.microsoft.com/office/drawing/2014/main" id="{D4476702-DA51-0BA9-69B5-C1FBC90B2F31}"/>
              </a:ext>
            </a:extLst>
          </p:cNvPr>
          <p:cNvCxnSpPr>
            <a:cxnSpLocks/>
            <a:stCxn id="18" idx="3"/>
            <a:endCxn id="47" idx="2"/>
          </p:cNvCxnSpPr>
          <p:nvPr/>
        </p:nvCxnSpPr>
        <p:spPr>
          <a:xfrm flipV="1">
            <a:off x="6324598" y="1284893"/>
            <a:ext cx="1931200" cy="134460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4" name="文字方塊 53">
            <a:extLst>
              <a:ext uri="{FF2B5EF4-FFF2-40B4-BE49-F238E27FC236}">
                <a16:creationId xmlns:a16="http://schemas.microsoft.com/office/drawing/2014/main" id="{600D65A1-B3FE-7F0E-024E-2ED11D99329C}"/>
              </a:ext>
            </a:extLst>
          </p:cNvPr>
          <p:cNvSpPr txBox="1"/>
          <p:nvPr/>
        </p:nvSpPr>
        <p:spPr>
          <a:xfrm>
            <a:off x="6568071" y="1864209"/>
            <a:ext cx="722127" cy="307777"/>
          </a:xfrm>
          <a:prstGeom prst="rect">
            <a:avLst/>
          </a:prstGeom>
          <a:noFill/>
        </p:spPr>
        <p:txBody>
          <a:bodyPr wrap="square">
            <a:spAutoFit/>
          </a:bodyPr>
          <a:lstStyle/>
          <a:p>
            <a:r>
              <a:rPr lang="en-US" b="1" dirty="0">
                <a:solidFill>
                  <a:srgbClr val="FF0000"/>
                </a:solidFill>
              </a:rPr>
              <a:t>Far</a:t>
            </a:r>
          </a:p>
        </p:txBody>
      </p:sp>
      <mc:AlternateContent xmlns:mc="http://schemas.openxmlformats.org/markup-compatibility/2006" xmlns:a14="http://schemas.microsoft.com/office/drawing/2010/main">
        <mc:Choice Requires="a14">
          <p:sp>
            <p:nvSpPr>
              <p:cNvPr id="56" name="文字方塊 55">
                <a:extLst>
                  <a:ext uri="{FF2B5EF4-FFF2-40B4-BE49-F238E27FC236}">
                    <a16:creationId xmlns:a16="http://schemas.microsoft.com/office/drawing/2014/main" id="{DF9A70AE-C123-5757-E4A6-69EA7F854C3B}"/>
                  </a:ext>
                </a:extLst>
              </p:cNvPr>
              <p:cNvSpPr txBox="1"/>
              <p:nvPr/>
            </p:nvSpPr>
            <p:spPr>
              <a:xfrm>
                <a:off x="720000" y="3857469"/>
                <a:ext cx="2264205" cy="646331"/>
              </a:xfrm>
              <a:prstGeom prst="rect">
                <a:avLst/>
              </a:prstGeom>
              <a:noFill/>
            </p:spPr>
            <p:txBody>
              <a:bodyPr wrap="square">
                <a:spAutoFit/>
              </a:bodyPr>
              <a:lstStyle/>
              <a:p>
                <a:pPr>
                  <a:buClr>
                    <a:schemeClr val="dk1"/>
                  </a:buClr>
                  <a:buSzPts val="3000"/>
                </a:pPr>
                <a:r>
                  <a:rPr lang="en-US" sz="1800" b="1" dirty="0">
                    <a:solidFill>
                      <a:schemeClr val="dk1"/>
                    </a:solidFill>
                    <a:latin typeface="Quicksand"/>
                    <a:sym typeface="Quicksand"/>
                  </a:rPr>
                  <a:t>Non-targeted</a:t>
                </a:r>
                <a:endParaRPr lang="en-US" sz="1800" b="0" dirty="0"/>
              </a:p>
              <a:p>
                <a:pPr>
                  <a:buClr>
                    <a:schemeClr val="dk1"/>
                  </a:buClr>
                  <a:buSzPts val="3000"/>
                </a:pPr>
                <a14:m>
                  <m:oMathPara xmlns:m="http://schemas.openxmlformats.org/officeDocument/2006/math">
                    <m:oMathParaPr>
                      <m:jc m:val="left"/>
                    </m:oMathParaPr>
                    <m:oMath xmlns:m="http://schemas.openxmlformats.org/officeDocument/2006/math">
                      <m:r>
                        <a:rPr lang="en-US" sz="1800" b="0" i="1" dirty="0" smtClean="0">
                          <a:latin typeface="Cambria Math" panose="02040503050406030204" pitchFamily="18" charset="0"/>
                        </a:rPr>
                        <m:t>𝐿</m:t>
                      </m:r>
                      <m:d>
                        <m:dPr>
                          <m:ctrlPr>
                            <a:rPr lang="en-US" sz="1800" b="0" i="1" dirty="0" smtClean="0">
                              <a:latin typeface="Cambria Math" panose="02040503050406030204" pitchFamily="18" charset="0"/>
                            </a:rPr>
                          </m:ctrlPr>
                        </m:dPr>
                        <m:e>
                          <m:r>
                            <a:rPr lang="en-US" sz="1800" b="0" i="1" dirty="0" smtClean="0">
                              <a:latin typeface="Cambria Math" panose="02040503050406030204" pitchFamily="18" charset="0"/>
                            </a:rPr>
                            <m:t>𝑥</m:t>
                          </m:r>
                        </m:e>
                      </m:d>
                      <m:r>
                        <a:rPr lang="en-US" sz="1800" b="0" i="1" dirty="0" smtClean="0">
                          <a:latin typeface="Cambria Math" panose="02040503050406030204" pitchFamily="18" charset="0"/>
                        </a:rPr>
                        <m:t>=−</m:t>
                      </m:r>
                      <m:r>
                        <a:rPr lang="en-US" sz="1800" b="0" i="1" dirty="0" smtClean="0">
                          <a:latin typeface="Cambria Math" panose="02040503050406030204" pitchFamily="18" charset="0"/>
                        </a:rPr>
                        <m:t>𝑒</m:t>
                      </m:r>
                      <m:r>
                        <a:rPr lang="en-US" sz="1800" b="0" i="1" dirty="0" smtClean="0">
                          <a:latin typeface="Cambria Math" panose="02040503050406030204" pitchFamily="18" charset="0"/>
                        </a:rPr>
                        <m:t>(</m:t>
                      </m:r>
                      <m:r>
                        <a:rPr lang="en-US" sz="1800" b="0" i="1" dirty="0" smtClean="0">
                          <a:latin typeface="Cambria Math" panose="02040503050406030204" pitchFamily="18" charset="0"/>
                        </a:rPr>
                        <m:t>𝑦</m:t>
                      </m:r>
                      <m:r>
                        <a:rPr lang="en-US" sz="1800" b="0" i="1" dirty="0" smtClean="0">
                          <a:latin typeface="Cambria Math" panose="02040503050406030204" pitchFamily="18" charset="0"/>
                        </a:rPr>
                        <m:t>,</m:t>
                      </m:r>
                      <m:acc>
                        <m:accPr>
                          <m:chr m:val="̂"/>
                          <m:ctrlPr>
                            <a:rPr lang="en-US" sz="1800" b="0" i="1" dirty="0" smtClean="0">
                              <a:latin typeface="Cambria Math" panose="02040503050406030204" pitchFamily="18" charset="0"/>
                            </a:rPr>
                          </m:ctrlPr>
                        </m:accPr>
                        <m:e>
                          <m:r>
                            <a:rPr lang="en-US" sz="1800" b="0" i="1" dirty="0" smtClean="0">
                              <a:latin typeface="Cambria Math" panose="02040503050406030204" pitchFamily="18" charset="0"/>
                            </a:rPr>
                            <m:t>𝑦</m:t>
                          </m:r>
                        </m:e>
                      </m:acc>
                      <m:r>
                        <a:rPr lang="en-US" sz="1800" b="0" i="1" dirty="0" smtClean="0">
                          <a:latin typeface="Cambria Math" panose="02040503050406030204" pitchFamily="18" charset="0"/>
                        </a:rPr>
                        <m:t>)</m:t>
                      </m:r>
                    </m:oMath>
                  </m:oMathPara>
                </a14:m>
                <a:endParaRPr lang="en-US" sz="1800" b="1" dirty="0">
                  <a:solidFill>
                    <a:schemeClr val="dk1"/>
                  </a:solidFill>
                  <a:latin typeface="Quicksand"/>
                  <a:sym typeface="Quicksand"/>
                </a:endParaRPr>
              </a:p>
            </p:txBody>
          </p:sp>
        </mc:Choice>
        <mc:Fallback xmlns="">
          <p:sp>
            <p:nvSpPr>
              <p:cNvPr id="56" name="文字方塊 55">
                <a:extLst>
                  <a:ext uri="{FF2B5EF4-FFF2-40B4-BE49-F238E27FC236}">
                    <a16:creationId xmlns:a16="http://schemas.microsoft.com/office/drawing/2014/main" id="{DF9A70AE-C123-5757-E4A6-69EA7F854C3B}"/>
                  </a:ext>
                </a:extLst>
              </p:cNvPr>
              <p:cNvSpPr txBox="1">
                <a:spLocks noRot="1" noChangeAspect="1" noMove="1" noResize="1" noEditPoints="1" noAdjustHandles="1" noChangeArrowheads="1" noChangeShapeType="1" noTextEdit="1"/>
              </p:cNvSpPr>
              <p:nvPr/>
            </p:nvSpPr>
            <p:spPr>
              <a:xfrm>
                <a:off x="720000" y="3857469"/>
                <a:ext cx="2264205" cy="646331"/>
              </a:xfrm>
              <a:prstGeom prst="rect">
                <a:avLst/>
              </a:prstGeom>
              <a:blipFill>
                <a:blip r:embed="rId11"/>
                <a:stretch>
                  <a:fillRect l="-2151" t="-5660" b="-754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9" name="文字方塊 58">
                <a:extLst>
                  <a:ext uri="{FF2B5EF4-FFF2-40B4-BE49-F238E27FC236}">
                    <a16:creationId xmlns:a16="http://schemas.microsoft.com/office/drawing/2014/main" id="{58881D9F-512A-52A3-594D-7ACE74D0261D}"/>
                  </a:ext>
                </a:extLst>
              </p:cNvPr>
              <p:cNvSpPr txBox="1"/>
              <p:nvPr/>
            </p:nvSpPr>
            <p:spPr>
              <a:xfrm>
                <a:off x="4572000" y="3857469"/>
                <a:ext cx="3459126" cy="646331"/>
              </a:xfrm>
              <a:prstGeom prst="rect">
                <a:avLst/>
              </a:prstGeom>
              <a:noFill/>
            </p:spPr>
            <p:txBody>
              <a:bodyPr wrap="square">
                <a:spAutoFit/>
              </a:bodyPr>
              <a:lstStyle/>
              <a:p>
                <a:pPr>
                  <a:buClr>
                    <a:schemeClr val="dk1"/>
                  </a:buClr>
                  <a:buSzPts val="3000"/>
                </a:pPr>
                <a:r>
                  <a:rPr lang="en-US" sz="1800" b="1" dirty="0">
                    <a:solidFill>
                      <a:schemeClr val="dk1"/>
                    </a:solidFill>
                    <a:latin typeface="Quicksand"/>
                    <a:sym typeface="Quicksand"/>
                  </a:rPr>
                  <a:t>Targeted</a:t>
                </a:r>
                <a:endParaRPr lang="en-US" sz="1800" b="0" dirty="0"/>
              </a:p>
              <a:p>
                <a:pPr>
                  <a:buClr>
                    <a:schemeClr val="dk1"/>
                  </a:buClr>
                  <a:buSzPts val="3000"/>
                </a:pPr>
                <a14:m>
                  <m:oMathPara xmlns:m="http://schemas.openxmlformats.org/officeDocument/2006/math">
                    <m:oMathParaPr>
                      <m:jc m:val="left"/>
                    </m:oMathParaPr>
                    <m:oMath xmlns:m="http://schemas.openxmlformats.org/officeDocument/2006/math">
                      <m:r>
                        <a:rPr lang="en-US" sz="1800" b="0" i="1" dirty="0" smtClean="0">
                          <a:latin typeface="Cambria Math" panose="02040503050406030204" pitchFamily="18" charset="0"/>
                        </a:rPr>
                        <m:t>𝐿</m:t>
                      </m:r>
                      <m:d>
                        <m:dPr>
                          <m:ctrlPr>
                            <a:rPr lang="en-US" sz="1800" b="0" i="1" dirty="0" smtClean="0">
                              <a:latin typeface="Cambria Math" panose="02040503050406030204" pitchFamily="18" charset="0"/>
                            </a:rPr>
                          </m:ctrlPr>
                        </m:dPr>
                        <m:e>
                          <m:r>
                            <a:rPr lang="en-US" sz="1800" b="0" i="1" dirty="0" smtClean="0">
                              <a:latin typeface="Cambria Math" panose="02040503050406030204" pitchFamily="18" charset="0"/>
                            </a:rPr>
                            <m:t>𝑥</m:t>
                          </m:r>
                        </m:e>
                      </m:d>
                      <m:r>
                        <a:rPr lang="en-US" sz="1800" b="0" i="1" dirty="0" smtClean="0">
                          <a:latin typeface="Cambria Math" panose="02040503050406030204" pitchFamily="18" charset="0"/>
                        </a:rPr>
                        <m:t>=−</m:t>
                      </m:r>
                      <m:r>
                        <a:rPr lang="en-US" sz="1800" b="0" i="1" dirty="0" smtClean="0">
                          <a:latin typeface="Cambria Math" panose="02040503050406030204" pitchFamily="18" charset="0"/>
                        </a:rPr>
                        <m:t>𝑒</m:t>
                      </m:r>
                      <m:d>
                        <m:dPr>
                          <m:ctrlPr>
                            <a:rPr lang="en-US" sz="1800" b="0" i="1" dirty="0" smtClean="0">
                              <a:latin typeface="Cambria Math" panose="02040503050406030204" pitchFamily="18" charset="0"/>
                            </a:rPr>
                          </m:ctrlPr>
                        </m:dPr>
                        <m:e>
                          <m:r>
                            <a:rPr lang="en-US" sz="1800" b="0" i="1" dirty="0" smtClean="0">
                              <a:latin typeface="Cambria Math" panose="02040503050406030204" pitchFamily="18" charset="0"/>
                            </a:rPr>
                            <m:t>𝑦</m:t>
                          </m:r>
                          <m:r>
                            <a:rPr lang="en-US" sz="1800" b="0" i="1" dirty="0" smtClean="0">
                              <a:latin typeface="Cambria Math" panose="02040503050406030204" pitchFamily="18" charset="0"/>
                            </a:rPr>
                            <m:t>,</m:t>
                          </m:r>
                          <m:acc>
                            <m:accPr>
                              <m:chr m:val="̂"/>
                              <m:ctrlPr>
                                <a:rPr lang="en-US" sz="1800" b="0" i="1" dirty="0" smtClean="0">
                                  <a:latin typeface="Cambria Math" panose="02040503050406030204" pitchFamily="18" charset="0"/>
                                </a:rPr>
                              </m:ctrlPr>
                            </m:accPr>
                            <m:e>
                              <m:r>
                                <a:rPr lang="en-US" sz="1800" b="0" i="1" dirty="0" smtClean="0">
                                  <a:latin typeface="Cambria Math" panose="02040503050406030204" pitchFamily="18" charset="0"/>
                                </a:rPr>
                                <m:t>𝑦</m:t>
                              </m:r>
                            </m:e>
                          </m:acc>
                        </m:e>
                      </m:d>
                      <m:r>
                        <a:rPr lang="en-US" sz="1800" i="1" dirty="0">
                          <a:latin typeface="Cambria Math" panose="02040503050406030204" pitchFamily="18" charset="0"/>
                        </a:rPr>
                        <m:t>+</m:t>
                      </m:r>
                      <m:r>
                        <a:rPr lang="en-US" sz="1800" i="1" dirty="0">
                          <a:latin typeface="Cambria Math" panose="02040503050406030204" pitchFamily="18" charset="0"/>
                        </a:rPr>
                        <m:t>𝑒</m:t>
                      </m:r>
                      <m:d>
                        <m:dPr>
                          <m:ctrlPr>
                            <a:rPr lang="en-US" sz="1800" i="1" dirty="0">
                              <a:latin typeface="Cambria Math" panose="02040503050406030204" pitchFamily="18" charset="0"/>
                            </a:rPr>
                          </m:ctrlPr>
                        </m:dPr>
                        <m:e>
                          <m:r>
                            <a:rPr lang="en-US" sz="1800" i="1" dirty="0">
                              <a:latin typeface="Cambria Math" panose="02040503050406030204" pitchFamily="18" charset="0"/>
                            </a:rPr>
                            <m:t>𝑦</m:t>
                          </m:r>
                          <m:r>
                            <a:rPr lang="en-US" sz="1800" i="1" dirty="0">
                              <a:latin typeface="Cambria Math" panose="02040503050406030204" pitchFamily="18" charset="0"/>
                            </a:rPr>
                            <m:t>,</m:t>
                          </m:r>
                          <m:sSup>
                            <m:sSupPr>
                              <m:ctrlPr>
                                <a:rPr lang="en-US" sz="1800" i="1" dirty="0">
                                  <a:latin typeface="Cambria Math" panose="02040503050406030204" pitchFamily="18" charset="0"/>
                                </a:rPr>
                              </m:ctrlPr>
                            </m:sSupPr>
                            <m:e>
                              <m:r>
                                <a:rPr lang="en-US" sz="1800" i="1" dirty="0">
                                  <a:latin typeface="Cambria Math" panose="02040503050406030204" pitchFamily="18" charset="0"/>
                                </a:rPr>
                                <m:t>𝑦</m:t>
                              </m:r>
                            </m:e>
                            <m:sup>
                              <m:r>
                                <a:rPr lang="en-US" sz="1800" i="1" dirty="0">
                                  <a:latin typeface="Cambria Math" panose="02040503050406030204" pitchFamily="18" charset="0"/>
                                </a:rPr>
                                <m:t>𝑡𝑎𝑟𝑔𝑒𝑡</m:t>
                              </m:r>
                            </m:sup>
                          </m:sSup>
                          <m:r>
                            <m:rPr>
                              <m:nor/>
                            </m:rPr>
                            <a:rPr lang="en-US" sz="1800" dirty="0"/>
                            <m:t> </m:t>
                          </m:r>
                        </m:e>
                      </m:d>
                    </m:oMath>
                  </m:oMathPara>
                </a14:m>
                <a:endParaRPr lang="en-US" sz="1800" b="1" dirty="0">
                  <a:solidFill>
                    <a:schemeClr val="dk1"/>
                  </a:solidFill>
                  <a:latin typeface="Quicksand"/>
                  <a:sym typeface="Quicksand"/>
                </a:endParaRPr>
              </a:p>
            </p:txBody>
          </p:sp>
        </mc:Choice>
        <mc:Fallback xmlns="">
          <p:sp>
            <p:nvSpPr>
              <p:cNvPr id="59" name="文字方塊 58">
                <a:extLst>
                  <a:ext uri="{FF2B5EF4-FFF2-40B4-BE49-F238E27FC236}">
                    <a16:creationId xmlns:a16="http://schemas.microsoft.com/office/drawing/2014/main" id="{58881D9F-512A-52A3-594D-7ACE74D0261D}"/>
                  </a:ext>
                </a:extLst>
              </p:cNvPr>
              <p:cNvSpPr txBox="1">
                <a:spLocks noRot="1" noChangeAspect="1" noMove="1" noResize="1" noEditPoints="1" noAdjustHandles="1" noChangeArrowheads="1" noChangeShapeType="1" noTextEdit="1"/>
              </p:cNvSpPr>
              <p:nvPr/>
            </p:nvSpPr>
            <p:spPr>
              <a:xfrm>
                <a:off x="4572000" y="3857469"/>
                <a:ext cx="3459126" cy="646331"/>
              </a:xfrm>
              <a:prstGeom prst="rect">
                <a:avLst/>
              </a:prstGeom>
              <a:blipFill>
                <a:blip r:embed="rId12"/>
                <a:stretch>
                  <a:fillRect l="-1411" t="-5660" b="-377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1" name="文字方塊 60">
                <a:extLst>
                  <a:ext uri="{FF2B5EF4-FFF2-40B4-BE49-F238E27FC236}">
                    <a16:creationId xmlns:a16="http://schemas.microsoft.com/office/drawing/2014/main" id="{4AA7D120-1F06-7C56-EF14-B72F8B927544}"/>
                  </a:ext>
                </a:extLst>
              </p:cNvPr>
              <p:cNvSpPr txBox="1"/>
              <p:nvPr/>
            </p:nvSpPr>
            <p:spPr>
              <a:xfrm flipH="1">
                <a:off x="7740119" y="2431736"/>
                <a:ext cx="103135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sz="1800" b="0" i="1" dirty="0" smtClean="0">
                              <a:latin typeface="Cambria Math" panose="02040503050406030204" pitchFamily="18" charset="0"/>
                            </a:rPr>
                          </m:ctrlPr>
                        </m:sSupPr>
                        <m:e>
                          <m:r>
                            <a:rPr lang="en-US" sz="1800" b="0" i="1" dirty="0" smtClean="0">
                              <a:latin typeface="Cambria Math" panose="02040503050406030204" pitchFamily="18" charset="0"/>
                            </a:rPr>
                            <m:t>𝑦</m:t>
                          </m:r>
                        </m:e>
                        <m:sup>
                          <m:r>
                            <a:rPr lang="en-US" sz="1800" b="0" i="1" dirty="0" smtClean="0">
                              <a:latin typeface="Cambria Math" panose="02040503050406030204" pitchFamily="18" charset="0"/>
                            </a:rPr>
                            <m:t>𝑡𝑎𝑟𝑔𝑒𝑡</m:t>
                          </m:r>
                        </m:sup>
                      </m:sSup>
                    </m:oMath>
                  </m:oMathPara>
                </a14:m>
                <a:endParaRPr lang="en-US" sz="1800" dirty="0"/>
              </a:p>
            </p:txBody>
          </p:sp>
        </mc:Choice>
        <mc:Fallback xmlns="">
          <p:sp>
            <p:nvSpPr>
              <p:cNvPr id="61" name="文字方塊 60">
                <a:extLst>
                  <a:ext uri="{FF2B5EF4-FFF2-40B4-BE49-F238E27FC236}">
                    <a16:creationId xmlns:a16="http://schemas.microsoft.com/office/drawing/2014/main" id="{4AA7D120-1F06-7C56-EF14-B72F8B927544}"/>
                  </a:ext>
                </a:extLst>
              </p:cNvPr>
              <p:cNvSpPr txBox="1">
                <a:spLocks noRot="1" noChangeAspect="1" noMove="1" noResize="1" noEditPoints="1" noAdjustHandles="1" noChangeArrowheads="1" noChangeShapeType="1" noTextEdit="1"/>
              </p:cNvSpPr>
              <p:nvPr/>
            </p:nvSpPr>
            <p:spPr>
              <a:xfrm flipH="1">
                <a:off x="7740119" y="2431736"/>
                <a:ext cx="1031358" cy="369332"/>
              </a:xfrm>
              <a:prstGeom prst="rect">
                <a:avLst/>
              </a:prstGeom>
              <a:blipFill>
                <a:blip r:embed="rId13"/>
                <a:stretch>
                  <a:fillRect b="-8333"/>
                </a:stretch>
              </a:blipFill>
            </p:spPr>
            <p:txBody>
              <a:bodyPr/>
              <a:lstStyle/>
              <a:p>
                <a:r>
                  <a:rPr lang="en-US">
                    <a:noFill/>
                  </a:rPr>
                  <a:t> </a:t>
                </a:r>
              </a:p>
            </p:txBody>
          </p:sp>
        </mc:Fallback>
      </mc:AlternateContent>
      <p:cxnSp>
        <p:nvCxnSpPr>
          <p:cNvPr id="63" name="直線單箭頭接點 62">
            <a:extLst>
              <a:ext uri="{FF2B5EF4-FFF2-40B4-BE49-F238E27FC236}">
                <a16:creationId xmlns:a16="http://schemas.microsoft.com/office/drawing/2014/main" id="{3801B7E3-ADC6-BEA5-0C76-EF674EE7CBD7}"/>
              </a:ext>
            </a:extLst>
          </p:cNvPr>
          <p:cNvCxnSpPr>
            <a:cxnSpLocks/>
            <a:stCxn id="18" idx="3"/>
            <a:endCxn id="61" idx="3"/>
          </p:cNvCxnSpPr>
          <p:nvPr/>
        </p:nvCxnSpPr>
        <p:spPr>
          <a:xfrm flipV="1">
            <a:off x="6324598" y="2616402"/>
            <a:ext cx="1415521" cy="1309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29" name="文字方塊 1028">
            <a:extLst>
              <a:ext uri="{FF2B5EF4-FFF2-40B4-BE49-F238E27FC236}">
                <a16:creationId xmlns:a16="http://schemas.microsoft.com/office/drawing/2014/main" id="{6D2FF458-C246-3582-C3EE-54E92B620D44}"/>
              </a:ext>
            </a:extLst>
          </p:cNvPr>
          <p:cNvSpPr txBox="1"/>
          <p:nvPr/>
        </p:nvSpPr>
        <p:spPr>
          <a:xfrm>
            <a:off x="6568071" y="2649943"/>
            <a:ext cx="722127" cy="307777"/>
          </a:xfrm>
          <a:prstGeom prst="rect">
            <a:avLst/>
          </a:prstGeom>
          <a:noFill/>
        </p:spPr>
        <p:txBody>
          <a:bodyPr wrap="square">
            <a:spAutoFit/>
          </a:bodyPr>
          <a:lstStyle/>
          <a:p>
            <a:r>
              <a:rPr lang="en-US" b="1" dirty="0">
                <a:solidFill>
                  <a:srgbClr val="0070C0"/>
                </a:solidFill>
              </a:rPr>
              <a:t>Close</a:t>
            </a:r>
          </a:p>
        </p:txBody>
      </p:sp>
      <mc:AlternateContent xmlns:mc="http://schemas.openxmlformats.org/markup-compatibility/2006" xmlns:a14="http://schemas.microsoft.com/office/drawing/2010/main">
        <mc:Choice Requires="a14">
          <p:sp>
            <p:nvSpPr>
              <p:cNvPr id="1031" name="文字方塊 1030">
                <a:extLst>
                  <a:ext uri="{FF2B5EF4-FFF2-40B4-BE49-F238E27FC236}">
                    <a16:creationId xmlns:a16="http://schemas.microsoft.com/office/drawing/2014/main" id="{ED7B0AC4-F938-42FD-0FB3-27AD26A6C5F2}"/>
                  </a:ext>
                </a:extLst>
              </p:cNvPr>
              <p:cNvSpPr txBox="1"/>
              <p:nvPr/>
            </p:nvSpPr>
            <p:spPr>
              <a:xfrm>
                <a:off x="278603" y="1341984"/>
                <a:ext cx="441402" cy="369332"/>
              </a:xfrm>
              <a:prstGeom prst="rect">
                <a:avLst/>
              </a:prstGeom>
              <a:noFill/>
            </p:spPr>
            <p:txBody>
              <a:bodyPr wrap="square">
                <a:spAutoFit/>
              </a:bodyPr>
              <a:lstStyle/>
              <a:p>
                <a:pPr/>
                <a14:m>
                  <m:oMathPara xmlns:m="http://schemas.openxmlformats.org/officeDocument/2006/math">
                    <m:oMathParaPr>
                      <m:jc m:val="center"/>
                    </m:oMathParaPr>
                    <m:oMath xmlns:m="http://schemas.openxmlformats.org/officeDocument/2006/math">
                      <m:sSup>
                        <m:sSupPr>
                          <m:ctrlPr>
                            <a:rPr lang="en-US" sz="1800" b="0" i="1" dirty="0" smtClean="0">
                              <a:latin typeface="Cambria Math" panose="02040503050406030204" pitchFamily="18" charset="0"/>
                            </a:rPr>
                          </m:ctrlPr>
                        </m:sSupPr>
                        <m:e>
                          <m:r>
                            <a:rPr lang="en-US" sz="1800" b="0" i="1" dirty="0" smtClean="0">
                              <a:latin typeface="Cambria Math" panose="02040503050406030204" pitchFamily="18" charset="0"/>
                            </a:rPr>
                            <m:t>𝑥</m:t>
                          </m:r>
                        </m:e>
                        <m:sup>
                          <m:r>
                            <a:rPr lang="en-US" sz="1800" b="0" i="1" dirty="0" smtClean="0">
                              <a:latin typeface="Cambria Math" panose="02040503050406030204" pitchFamily="18" charset="0"/>
                            </a:rPr>
                            <m:t>0</m:t>
                          </m:r>
                        </m:sup>
                      </m:sSup>
                      <m:r>
                        <a:rPr lang="en-US" sz="1800" b="0" i="1" dirty="0" smtClean="0">
                          <a:latin typeface="Cambria Math" panose="02040503050406030204" pitchFamily="18" charset="0"/>
                        </a:rPr>
                        <m:t> </m:t>
                      </m:r>
                    </m:oMath>
                  </m:oMathPara>
                </a14:m>
                <a:endParaRPr lang="en-US" sz="1800" dirty="0"/>
              </a:p>
            </p:txBody>
          </p:sp>
        </mc:Choice>
        <mc:Fallback xmlns="">
          <p:sp>
            <p:nvSpPr>
              <p:cNvPr id="1031" name="文字方塊 1030">
                <a:extLst>
                  <a:ext uri="{FF2B5EF4-FFF2-40B4-BE49-F238E27FC236}">
                    <a16:creationId xmlns:a16="http://schemas.microsoft.com/office/drawing/2014/main" id="{ED7B0AC4-F938-42FD-0FB3-27AD26A6C5F2}"/>
                  </a:ext>
                </a:extLst>
              </p:cNvPr>
              <p:cNvSpPr txBox="1">
                <a:spLocks noRot="1" noChangeAspect="1" noMove="1" noResize="1" noEditPoints="1" noAdjustHandles="1" noChangeArrowheads="1" noChangeShapeType="1" noTextEdit="1"/>
              </p:cNvSpPr>
              <p:nvPr/>
            </p:nvSpPr>
            <p:spPr>
              <a:xfrm>
                <a:off x="278603" y="1341984"/>
                <a:ext cx="441402" cy="369332"/>
              </a:xfrm>
              <a:prstGeom prst="rect">
                <a:avLst/>
              </a:prstGeom>
              <a:blipFill>
                <a:blip r:embed="rId1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32" name="文字方塊 1031">
                <a:extLst>
                  <a:ext uri="{FF2B5EF4-FFF2-40B4-BE49-F238E27FC236}">
                    <a16:creationId xmlns:a16="http://schemas.microsoft.com/office/drawing/2014/main" id="{6AA2DB9E-AF99-F085-C116-FD3A50EBB340}"/>
                  </a:ext>
                </a:extLst>
              </p:cNvPr>
              <p:cNvSpPr txBox="1"/>
              <p:nvPr/>
            </p:nvSpPr>
            <p:spPr>
              <a:xfrm>
                <a:off x="277172" y="2444834"/>
                <a:ext cx="441402" cy="369332"/>
              </a:xfrm>
              <a:prstGeom prst="rect">
                <a:avLst/>
              </a:prstGeom>
              <a:noFill/>
            </p:spPr>
            <p:txBody>
              <a:bodyPr wrap="square">
                <a:spAutoFit/>
              </a:bodyPr>
              <a:lstStyle/>
              <a:p>
                <a:pPr/>
                <a14:m>
                  <m:oMathPara xmlns:m="http://schemas.openxmlformats.org/officeDocument/2006/math">
                    <m:oMathParaPr>
                      <m:jc m:val="center"/>
                    </m:oMathParaPr>
                    <m:oMath xmlns:m="http://schemas.openxmlformats.org/officeDocument/2006/math">
                      <m:r>
                        <a:rPr lang="en-US" sz="1800" b="0" i="1" dirty="0" smtClean="0">
                          <a:latin typeface="Cambria Math" panose="02040503050406030204" pitchFamily="18" charset="0"/>
                        </a:rPr>
                        <m:t>𝑥</m:t>
                      </m:r>
                    </m:oMath>
                  </m:oMathPara>
                </a14:m>
                <a:endParaRPr lang="en-US" sz="1800" dirty="0"/>
              </a:p>
            </p:txBody>
          </p:sp>
        </mc:Choice>
        <mc:Fallback xmlns="">
          <p:sp>
            <p:nvSpPr>
              <p:cNvPr id="1032" name="文字方塊 1031">
                <a:extLst>
                  <a:ext uri="{FF2B5EF4-FFF2-40B4-BE49-F238E27FC236}">
                    <a16:creationId xmlns:a16="http://schemas.microsoft.com/office/drawing/2014/main" id="{6AA2DB9E-AF99-F085-C116-FD3A50EBB340}"/>
                  </a:ext>
                </a:extLst>
              </p:cNvPr>
              <p:cNvSpPr txBox="1">
                <a:spLocks noRot="1" noChangeAspect="1" noMove="1" noResize="1" noEditPoints="1" noAdjustHandles="1" noChangeArrowheads="1" noChangeShapeType="1" noTextEdit="1"/>
              </p:cNvSpPr>
              <p:nvPr/>
            </p:nvSpPr>
            <p:spPr>
              <a:xfrm>
                <a:off x="277172" y="2444834"/>
                <a:ext cx="441402" cy="369332"/>
              </a:xfrm>
              <a:prstGeom prst="rect">
                <a:avLst/>
              </a:prstGeom>
              <a:blipFill>
                <a:blip r:embed="rId15"/>
                <a:stretch>
                  <a:fillRect/>
                </a:stretch>
              </a:blipFill>
            </p:spPr>
            <p:txBody>
              <a:bodyPr/>
              <a:lstStyle/>
              <a:p>
                <a:r>
                  <a:rPr lang="en-US">
                    <a:noFill/>
                  </a:rPr>
                  <a:t> </a:t>
                </a:r>
              </a:p>
            </p:txBody>
          </p:sp>
        </mc:Fallback>
      </mc:AlternateContent>
      <p:cxnSp>
        <p:nvCxnSpPr>
          <p:cNvPr id="1034" name="直線單箭頭接點 1033">
            <a:extLst>
              <a:ext uri="{FF2B5EF4-FFF2-40B4-BE49-F238E27FC236}">
                <a16:creationId xmlns:a16="http://schemas.microsoft.com/office/drawing/2014/main" id="{271EC834-6ABE-63A0-6AB9-F6EF840370D1}"/>
              </a:ext>
            </a:extLst>
          </p:cNvPr>
          <p:cNvCxnSpPr>
            <a:stCxn id="1031" idx="2"/>
            <a:endCxn id="1032" idx="0"/>
          </p:cNvCxnSpPr>
          <p:nvPr/>
        </p:nvCxnSpPr>
        <p:spPr>
          <a:xfrm flipH="1">
            <a:off x="497873" y="1711316"/>
            <a:ext cx="1431" cy="733518"/>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sp>
        <p:nvSpPr>
          <p:cNvPr id="1035" name="文字方塊 1034">
            <a:extLst>
              <a:ext uri="{FF2B5EF4-FFF2-40B4-BE49-F238E27FC236}">
                <a16:creationId xmlns:a16="http://schemas.microsoft.com/office/drawing/2014/main" id="{CE61097D-9290-2DCF-ACF7-950C53F19C60}"/>
              </a:ext>
            </a:extLst>
          </p:cNvPr>
          <p:cNvSpPr txBox="1"/>
          <p:nvPr/>
        </p:nvSpPr>
        <p:spPr>
          <a:xfrm>
            <a:off x="455073" y="1924186"/>
            <a:ext cx="722127" cy="307777"/>
          </a:xfrm>
          <a:prstGeom prst="rect">
            <a:avLst/>
          </a:prstGeom>
          <a:noFill/>
        </p:spPr>
        <p:txBody>
          <a:bodyPr wrap="square">
            <a:spAutoFit/>
          </a:bodyPr>
          <a:lstStyle/>
          <a:p>
            <a:r>
              <a:rPr lang="en-US" b="1" dirty="0">
                <a:solidFill>
                  <a:srgbClr val="0070C0"/>
                </a:solidFill>
              </a:rPr>
              <a:t>Close</a:t>
            </a:r>
          </a:p>
        </p:txBody>
      </p:sp>
      <mc:AlternateContent xmlns:mc="http://schemas.openxmlformats.org/markup-compatibility/2006" xmlns:a14="http://schemas.microsoft.com/office/drawing/2010/main">
        <mc:Choice Requires="a14">
          <p:sp>
            <p:nvSpPr>
              <p:cNvPr id="1037" name="文字方塊 1036">
                <a:extLst>
                  <a:ext uri="{FF2B5EF4-FFF2-40B4-BE49-F238E27FC236}">
                    <a16:creationId xmlns:a16="http://schemas.microsoft.com/office/drawing/2014/main" id="{838D7CC7-2208-9144-9592-937C4E0FC601}"/>
                  </a:ext>
                </a:extLst>
              </p:cNvPr>
              <p:cNvSpPr txBox="1"/>
              <p:nvPr/>
            </p:nvSpPr>
            <p:spPr>
              <a:xfrm>
                <a:off x="718574" y="3266875"/>
                <a:ext cx="2264205" cy="369332"/>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sSup>
                        <m:sSupPr>
                          <m:ctrlPr>
                            <a:rPr lang="en-US" sz="1800" b="0" i="1" dirty="0" smtClean="0">
                              <a:latin typeface="Cambria Math" panose="02040503050406030204" pitchFamily="18" charset="0"/>
                            </a:rPr>
                          </m:ctrlPr>
                        </m:sSupPr>
                        <m:e>
                          <m:r>
                            <a:rPr lang="en-US" sz="1800" b="0" i="1" dirty="0" smtClean="0">
                              <a:latin typeface="Cambria Math" panose="02040503050406030204" pitchFamily="18" charset="0"/>
                            </a:rPr>
                            <m:t>𝑥</m:t>
                          </m:r>
                        </m:e>
                        <m:sup>
                          <m:r>
                            <a:rPr lang="en-US" sz="1800" b="0" i="1" dirty="0" smtClean="0">
                              <a:latin typeface="Cambria Math" panose="02040503050406030204" pitchFamily="18" charset="0"/>
                            </a:rPr>
                            <m:t>∗</m:t>
                          </m:r>
                        </m:sup>
                      </m:sSup>
                      <m:r>
                        <a:rPr lang="en-US" sz="1800" b="0" i="1" dirty="0" smtClean="0">
                          <a:latin typeface="Cambria Math" panose="02040503050406030204" pitchFamily="18" charset="0"/>
                        </a:rPr>
                        <m:t> =</m:t>
                      </m:r>
                      <m:func>
                        <m:funcPr>
                          <m:ctrlPr>
                            <a:rPr lang="en-US" sz="1800" b="0" i="1" dirty="0" smtClean="0">
                              <a:latin typeface="Cambria Math" panose="02040503050406030204" pitchFamily="18" charset="0"/>
                            </a:rPr>
                          </m:ctrlPr>
                        </m:funcPr>
                        <m:fName>
                          <m:r>
                            <m:rPr>
                              <m:sty m:val="p"/>
                            </m:rPr>
                            <a:rPr lang="en-US" sz="1800" b="0" i="0" dirty="0" smtClean="0">
                              <a:latin typeface="Cambria Math" panose="02040503050406030204" pitchFamily="18" charset="0"/>
                            </a:rPr>
                            <m:t>arg</m:t>
                          </m:r>
                          <m:r>
                            <a:rPr lang="en-US" sz="1800" b="0" i="1" dirty="0" smtClean="0">
                              <a:latin typeface="Cambria Math" panose="02040503050406030204" pitchFamily="18" charset="0"/>
                            </a:rPr>
                            <m:t>  </m:t>
                          </m:r>
                        </m:fName>
                        <m:e>
                          <m:r>
                            <a:rPr lang="en-US" sz="1800" b="0" i="1" dirty="0" smtClean="0">
                              <a:latin typeface="Cambria Math" panose="02040503050406030204" pitchFamily="18" charset="0"/>
                            </a:rPr>
                            <m:t>𝑚𝑖𝑛</m:t>
                          </m:r>
                        </m:e>
                      </m:func>
                      <m:r>
                        <a:rPr lang="en-US" sz="1800" b="0" i="1" dirty="0" smtClean="0">
                          <a:latin typeface="Cambria Math" panose="02040503050406030204" pitchFamily="18" charset="0"/>
                        </a:rPr>
                        <m:t>  </m:t>
                      </m:r>
                      <m:r>
                        <a:rPr lang="en-US" sz="1800" b="0" i="1" dirty="0" smtClean="0">
                          <a:latin typeface="Cambria Math" panose="02040503050406030204" pitchFamily="18" charset="0"/>
                        </a:rPr>
                        <m:t>𝐿</m:t>
                      </m:r>
                      <m:d>
                        <m:dPr>
                          <m:ctrlPr>
                            <a:rPr lang="en-US" sz="1800" b="0" i="1" dirty="0" smtClean="0">
                              <a:latin typeface="Cambria Math" panose="02040503050406030204" pitchFamily="18" charset="0"/>
                            </a:rPr>
                          </m:ctrlPr>
                        </m:dPr>
                        <m:e>
                          <m:r>
                            <a:rPr lang="en-US" sz="1800" b="0" i="1" dirty="0" smtClean="0">
                              <a:latin typeface="Cambria Math" panose="02040503050406030204" pitchFamily="18" charset="0"/>
                            </a:rPr>
                            <m:t>𝑥</m:t>
                          </m:r>
                        </m:e>
                      </m:d>
                    </m:oMath>
                  </m:oMathPara>
                </a14:m>
                <a:endParaRPr lang="en-US" sz="1800" dirty="0"/>
              </a:p>
            </p:txBody>
          </p:sp>
        </mc:Choice>
        <mc:Fallback xmlns="">
          <p:sp>
            <p:nvSpPr>
              <p:cNvPr id="1037" name="文字方塊 1036">
                <a:extLst>
                  <a:ext uri="{FF2B5EF4-FFF2-40B4-BE49-F238E27FC236}">
                    <a16:creationId xmlns:a16="http://schemas.microsoft.com/office/drawing/2014/main" id="{838D7CC7-2208-9144-9592-937C4E0FC601}"/>
                  </a:ext>
                </a:extLst>
              </p:cNvPr>
              <p:cNvSpPr txBox="1">
                <a:spLocks noRot="1" noChangeAspect="1" noMove="1" noResize="1" noEditPoints="1" noAdjustHandles="1" noChangeArrowheads="1" noChangeShapeType="1" noTextEdit="1"/>
              </p:cNvSpPr>
              <p:nvPr/>
            </p:nvSpPr>
            <p:spPr>
              <a:xfrm>
                <a:off x="718574" y="3266875"/>
                <a:ext cx="2264205" cy="369332"/>
              </a:xfrm>
              <a:prstGeom prst="rect">
                <a:avLst/>
              </a:prstGeom>
              <a:blipFill>
                <a:blip r:embed="rId16"/>
                <a:stretch>
                  <a:fillRect b="-8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39" name="文字方塊 1038">
                <a:extLst>
                  <a:ext uri="{FF2B5EF4-FFF2-40B4-BE49-F238E27FC236}">
                    <a16:creationId xmlns:a16="http://schemas.microsoft.com/office/drawing/2014/main" id="{46C74918-2078-BB3E-B0DC-103A030784CB}"/>
                  </a:ext>
                </a:extLst>
              </p:cNvPr>
              <p:cNvSpPr txBox="1"/>
              <p:nvPr/>
            </p:nvSpPr>
            <p:spPr>
              <a:xfrm>
                <a:off x="1583643" y="3593270"/>
                <a:ext cx="925641" cy="26161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050" b="0" i="1" dirty="0" smtClean="0">
                          <a:latin typeface="Cambria Math" panose="02040503050406030204" pitchFamily="18" charset="0"/>
                        </a:rPr>
                        <m:t>𝑑</m:t>
                      </m:r>
                      <m:d>
                        <m:dPr>
                          <m:ctrlPr>
                            <a:rPr lang="en-US" sz="1050" i="1" dirty="0">
                              <a:latin typeface="Cambria Math" panose="02040503050406030204" pitchFamily="18" charset="0"/>
                            </a:rPr>
                          </m:ctrlPr>
                        </m:dPr>
                        <m:e>
                          <m:sSup>
                            <m:sSupPr>
                              <m:ctrlPr>
                                <a:rPr lang="en-US" sz="1050" i="1" dirty="0">
                                  <a:latin typeface="Cambria Math" panose="02040503050406030204" pitchFamily="18" charset="0"/>
                                </a:rPr>
                              </m:ctrlPr>
                            </m:sSupPr>
                            <m:e>
                              <m:r>
                                <a:rPr lang="en-US" sz="1050" b="0" i="1" dirty="0" smtClean="0">
                                  <a:latin typeface="Cambria Math" panose="02040503050406030204" pitchFamily="18" charset="0"/>
                                </a:rPr>
                                <m:t>𝑥</m:t>
                              </m:r>
                            </m:e>
                            <m:sup>
                              <m:r>
                                <a:rPr lang="en-US" sz="1050" b="0" i="1" dirty="0" smtClean="0">
                                  <a:latin typeface="Cambria Math" panose="02040503050406030204" pitchFamily="18" charset="0"/>
                                </a:rPr>
                                <m:t>0</m:t>
                              </m:r>
                            </m:sup>
                          </m:sSup>
                          <m:r>
                            <a:rPr lang="en-US" sz="1050" b="0" i="1" dirty="0" smtClean="0">
                              <a:latin typeface="Cambria Math" panose="02040503050406030204" pitchFamily="18" charset="0"/>
                            </a:rPr>
                            <m:t>,</m:t>
                          </m:r>
                          <m:r>
                            <a:rPr lang="en-US" sz="1050" b="0" i="1" dirty="0" smtClean="0">
                              <a:latin typeface="Cambria Math" panose="02040503050406030204" pitchFamily="18" charset="0"/>
                            </a:rPr>
                            <m:t>𝑥</m:t>
                          </m:r>
                          <m:r>
                            <m:rPr>
                              <m:nor/>
                            </m:rPr>
                            <a:rPr lang="en-US" sz="1050" dirty="0"/>
                            <m:t> </m:t>
                          </m:r>
                        </m:e>
                      </m:d>
                      <m:r>
                        <a:rPr lang="en-US" sz="1050" b="0" i="1" dirty="0" smtClean="0">
                          <a:latin typeface="Cambria Math" panose="02040503050406030204" pitchFamily="18" charset="0"/>
                        </a:rPr>
                        <m:t>≤</m:t>
                      </m:r>
                      <m:r>
                        <a:rPr lang="el-GR" sz="1050" i="1" dirty="0">
                          <a:latin typeface="Cambria Math" panose="02040503050406030204" pitchFamily="18" charset="0"/>
                        </a:rPr>
                        <m:t>𝜀</m:t>
                      </m:r>
                    </m:oMath>
                  </m:oMathPara>
                </a14:m>
                <a:endParaRPr lang="en-US" sz="1050" dirty="0"/>
              </a:p>
            </p:txBody>
          </p:sp>
        </mc:Choice>
        <mc:Fallback xmlns="">
          <p:sp>
            <p:nvSpPr>
              <p:cNvPr id="1039" name="文字方塊 1038">
                <a:extLst>
                  <a:ext uri="{FF2B5EF4-FFF2-40B4-BE49-F238E27FC236}">
                    <a16:creationId xmlns:a16="http://schemas.microsoft.com/office/drawing/2014/main" id="{46C74918-2078-BB3E-B0DC-103A030784CB}"/>
                  </a:ext>
                </a:extLst>
              </p:cNvPr>
              <p:cNvSpPr txBox="1">
                <a:spLocks noRot="1" noChangeAspect="1" noMove="1" noResize="1" noEditPoints="1" noAdjustHandles="1" noChangeArrowheads="1" noChangeShapeType="1" noTextEdit="1"/>
              </p:cNvSpPr>
              <p:nvPr/>
            </p:nvSpPr>
            <p:spPr>
              <a:xfrm>
                <a:off x="1583643" y="3593270"/>
                <a:ext cx="925641" cy="261610"/>
              </a:xfrm>
              <a:prstGeom prst="rect">
                <a:avLst/>
              </a:prstGeom>
              <a:blipFill>
                <a:blip r:embed="rId17"/>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802972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32"/>
                                        </p:tgtEl>
                                        <p:attrNameLst>
                                          <p:attrName>style.visibility</p:attrName>
                                        </p:attrNameLst>
                                      </p:cBhvr>
                                      <p:to>
                                        <p:strVal val="visible"/>
                                      </p:to>
                                    </p:set>
                                    <p:animEffect transition="in" filter="fade">
                                      <p:cBhvr>
                                        <p:cTn id="7" dur="500"/>
                                        <p:tgtEl>
                                          <p:spTgt spid="103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37"/>
                                        </p:tgtEl>
                                        <p:attrNameLst>
                                          <p:attrName>style.visibility</p:attrName>
                                        </p:attrNameLst>
                                      </p:cBhvr>
                                      <p:to>
                                        <p:strVal val="visible"/>
                                      </p:to>
                                    </p:set>
                                    <p:animEffect transition="in" filter="fade">
                                      <p:cBhvr>
                                        <p:cTn id="22" dur="500"/>
                                        <p:tgtEl>
                                          <p:spTgt spid="103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fade">
                                      <p:cBhvr>
                                        <p:cTn id="27" dur="500"/>
                                        <p:tgtEl>
                                          <p:spTgt spid="54"/>
                                        </p:tgtEl>
                                      </p:cBhvr>
                                    </p:animEffect>
                                  </p:childTnLst>
                                </p:cTn>
                              </p:par>
                              <p:par>
                                <p:cTn id="28" presetID="10" presetClass="entr" presetSubtype="0" fill="hold" nodeType="withEffect">
                                  <p:stCondLst>
                                    <p:cond delay="0"/>
                                  </p:stCondLst>
                                  <p:childTnLst>
                                    <p:set>
                                      <p:cBhvr>
                                        <p:cTn id="29" dur="1" fill="hold">
                                          <p:stCondLst>
                                            <p:cond delay="0"/>
                                          </p:stCondLst>
                                        </p:cTn>
                                        <p:tgtEl>
                                          <p:spTgt spid="48"/>
                                        </p:tgtEl>
                                        <p:attrNameLst>
                                          <p:attrName>style.visibility</p:attrName>
                                        </p:attrNameLst>
                                      </p:cBhvr>
                                      <p:to>
                                        <p:strVal val="visible"/>
                                      </p:to>
                                    </p:set>
                                    <p:animEffect transition="in" filter="fade">
                                      <p:cBhvr>
                                        <p:cTn id="30" dur="500"/>
                                        <p:tgtEl>
                                          <p:spTgt spid="4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56"/>
                                        </p:tgtEl>
                                        <p:attrNameLst>
                                          <p:attrName>style.visibility</p:attrName>
                                        </p:attrNameLst>
                                      </p:cBhvr>
                                      <p:to>
                                        <p:strVal val="visible"/>
                                      </p:to>
                                    </p:set>
                                    <p:animEffect transition="in" filter="fade">
                                      <p:cBhvr>
                                        <p:cTn id="33" dur="500"/>
                                        <p:tgtEl>
                                          <p:spTgt spid="5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fade">
                                      <p:cBhvr>
                                        <p:cTn id="36" dur="500"/>
                                        <p:tgtEl>
                                          <p:spTgt spid="4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fade">
                                      <p:cBhvr>
                                        <p:cTn id="39" dur="500"/>
                                        <p:tgtEl>
                                          <p:spTgt spid="4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59"/>
                                        </p:tgtEl>
                                        <p:attrNameLst>
                                          <p:attrName>style.visibility</p:attrName>
                                        </p:attrNameLst>
                                      </p:cBhvr>
                                      <p:to>
                                        <p:strVal val="visible"/>
                                      </p:to>
                                    </p:set>
                                    <p:animEffect transition="in" filter="fade">
                                      <p:cBhvr>
                                        <p:cTn id="44" dur="500"/>
                                        <p:tgtEl>
                                          <p:spTgt spid="5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029"/>
                                        </p:tgtEl>
                                        <p:attrNameLst>
                                          <p:attrName>style.visibility</p:attrName>
                                        </p:attrNameLst>
                                      </p:cBhvr>
                                      <p:to>
                                        <p:strVal val="visible"/>
                                      </p:to>
                                    </p:set>
                                    <p:animEffect transition="in" filter="fade">
                                      <p:cBhvr>
                                        <p:cTn id="47" dur="500"/>
                                        <p:tgtEl>
                                          <p:spTgt spid="1029"/>
                                        </p:tgtEl>
                                      </p:cBhvr>
                                    </p:animEffect>
                                  </p:childTnLst>
                                </p:cTn>
                              </p:par>
                              <p:par>
                                <p:cTn id="48" presetID="10" presetClass="entr" presetSubtype="0" fill="hold" nodeType="withEffect">
                                  <p:stCondLst>
                                    <p:cond delay="0"/>
                                  </p:stCondLst>
                                  <p:childTnLst>
                                    <p:set>
                                      <p:cBhvr>
                                        <p:cTn id="49" dur="1" fill="hold">
                                          <p:stCondLst>
                                            <p:cond delay="0"/>
                                          </p:stCondLst>
                                        </p:cTn>
                                        <p:tgtEl>
                                          <p:spTgt spid="63"/>
                                        </p:tgtEl>
                                        <p:attrNameLst>
                                          <p:attrName>style.visibility</p:attrName>
                                        </p:attrNameLst>
                                      </p:cBhvr>
                                      <p:to>
                                        <p:strVal val="visible"/>
                                      </p:to>
                                    </p:set>
                                    <p:animEffect transition="in" filter="fade">
                                      <p:cBhvr>
                                        <p:cTn id="50" dur="500"/>
                                        <p:tgtEl>
                                          <p:spTgt spid="6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animEffect transition="in" filter="fade">
                                      <p:cBhvr>
                                        <p:cTn id="53" dur="500"/>
                                        <p:tgtEl>
                                          <p:spTgt spid="61"/>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1039"/>
                                        </p:tgtEl>
                                        <p:attrNameLst>
                                          <p:attrName>style.visibility</p:attrName>
                                        </p:attrNameLst>
                                      </p:cBhvr>
                                      <p:to>
                                        <p:strVal val="visible"/>
                                      </p:to>
                                    </p:set>
                                    <p:animEffect transition="in" filter="fade">
                                      <p:cBhvr>
                                        <p:cTn id="58" dur="500"/>
                                        <p:tgtEl>
                                          <p:spTgt spid="1039"/>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35"/>
                                        </p:tgtEl>
                                        <p:attrNameLst>
                                          <p:attrName>style.visibility</p:attrName>
                                        </p:attrNameLst>
                                      </p:cBhvr>
                                      <p:to>
                                        <p:strVal val="visible"/>
                                      </p:to>
                                    </p:set>
                                    <p:animEffect transition="in" filter="fade">
                                      <p:cBhvr>
                                        <p:cTn id="61" dur="500"/>
                                        <p:tgtEl>
                                          <p:spTgt spid="1035"/>
                                        </p:tgtEl>
                                      </p:cBhvr>
                                    </p:animEffect>
                                  </p:childTnLst>
                                </p:cTn>
                              </p:par>
                              <p:par>
                                <p:cTn id="62" presetID="10" presetClass="entr" presetSubtype="0" fill="hold" nodeType="withEffect">
                                  <p:stCondLst>
                                    <p:cond delay="0"/>
                                  </p:stCondLst>
                                  <p:childTnLst>
                                    <p:set>
                                      <p:cBhvr>
                                        <p:cTn id="63" dur="1" fill="hold">
                                          <p:stCondLst>
                                            <p:cond delay="0"/>
                                          </p:stCondLst>
                                        </p:cTn>
                                        <p:tgtEl>
                                          <p:spTgt spid="1034"/>
                                        </p:tgtEl>
                                        <p:attrNameLst>
                                          <p:attrName>style.visibility</p:attrName>
                                        </p:attrNameLst>
                                      </p:cBhvr>
                                      <p:to>
                                        <p:strVal val="visible"/>
                                      </p:to>
                                    </p:set>
                                    <p:animEffect transition="in" filter="fade">
                                      <p:cBhvr>
                                        <p:cTn id="64" dur="500"/>
                                        <p:tgtEl>
                                          <p:spTgt spid="10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8" grpId="0" animBg="1"/>
      <p:bldGraphic spid="44" grpId="0">
        <p:bldAsOne/>
      </p:bldGraphic>
      <p:bldP spid="47" grpId="0"/>
      <p:bldP spid="54" grpId="0"/>
      <p:bldP spid="56" grpId="0"/>
      <p:bldP spid="59" grpId="0"/>
      <p:bldP spid="61" grpId="0"/>
      <p:bldP spid="1029" grpId="0"/>
      <p:bldP spid="1032" grpId="0"/>
      <p:bldP spid="1035" grpId="0"/>
      <p:bldP spid="1037" grpId="0"/>
      <p:bldP spid="103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51"/>
          <p:cNvSpPr txBox="1"/>
          <p:nvPr/>
        </p:nvSpPr>
        <p:spPr>
          <a:xfrm flipH="1">
            <a:off x="5851673" y="1170975"/>
            <a:ext cx="22188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2000" b="1" dirty="0">
                <a:solidFill>
                  <a:schemeClr val="dk1"/>
                </a:solidFill>
                <a:latin typeface="Quicksand"/>
                <a:ea typeface="Quicksand"/>
                <a:cs typeface="Quicksand"/>
                <a:sym typeface="Quicksand"/>
              </a:rPr>
              <a:t>One Pixel Attack</a:t>
            </a:r>
            <a:endParaRPr sz="2000" b="1" dirty="0">
              <a:solidFill>
                <a:schemeClr val="dk1"/>
              </a:solidFill>
              <a:latin typeface="Quicksand"/>
              <a:ea typeface="Quicksand"/>
              <a:cs typeface="Quicksand"/>
              <a:sym typeface="Quicksand"/>
            </a:endParaRPr>
          </a:p>
        </p:txBody>
      </p:sp>
      <p:sp>
        <p:nvSpPr>
          <p:cNvPr id="648" name="Google Shape;648;p51"/>
          <p:cNvSpPr txBox="1"/>
          <p:nvPr/>
        </p:nvSpPr>
        <p:spPr>
          <a:xfrm flipH="1">
            <a:off x="5851673" y="3404950"/>
            <a:ext cx="2897472"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2000" b="1" dirty="0">
                <a:solidFill>
                  <a:schemeClr val="dk1"/>
                </a:solidFill>
                <a:latin typeface="Quicksand"/>
                <a:ea typeface="Quicksand"/>
                <a:cs typeface="Quicksand"/>
                <a:sym typeface="Quicksand"/>
              </a:rPr>
              <a:t>Physical World Attack</a:t>
            </a:r>
            <a:endParaRPr sz="2000" b="1" dirty="0">
              <a:solidFill>
                <a:schemeClr val="dk1"/>
              </a:solidFill>
              <a:latin typeface="Quicksand"/>
              <a:ea typeface="Quicksand"/>
              <a:cs typeface="Quicksand"/>
              <a:sym typeface="Quicksand"/>
            </a:endParaRPr>
          </a:p>
        </p:txBody>
      </p:sp>
      <p:sp>
        <p:nvSpPr>
          <p:cNvPr id="649" name="Google Shape;649;p51"/>
          <p:cNvSpPr txBox="1"/>
          <p:nvPr/>
        </p:nvSpPr>
        <p:spPr>
          <a:xfrm flipH="1">
            <a:off x="5851694" y="2287962"/>
            <a:ext cx="2572306" cy="760037"/>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2000" b="1" dirty="0">
                <a:solidFill>
                  <a:schemeClr val="dk1"/>
                </a:solidFill>
                <a:latin typeface="Quicksand"/>
                <a:ea typeface="Quicksand"/>
                <a:cs typeface="Quicksand"/>
                <a:sym typeface="Quicksand"/>
              </a:rPr>
              <a:t>Universal Adversarial Attack</a:t>
            </a:r>
            <a:endParaRPr sz="2000" b="1" dirty="0">
              <a:solidFill>
                <a:schemeClr val="dk1"/>
              </a:solidFill>
              <a:latin typeface="Quicksand"/>
              <a:ea typeface="Quicksand"/>
              <a:cs typeface="Quicksand"/>
              <a:sym typeface="Quicksand"/>
            </a:endParaRPr>
          </a:p>
        </p:txBody>
      </p:sp>
      <p:sp>
        <p:nvSpPr>
          <p:cNvPr id="650" name="Google Shape;650;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03 Attack Method</a:t>
            </a:r>
          </a:p>
        </p:txBody>
      </p:sp>
      <p:sp>
        <p:nvSpPr>
          <p:cNvPr id="709" name="Google Shape;709;p51"/>
          <p:cNvSpPr/>
          <p:nvPr/>
        </p:nvSpPr>
        <p:spPr>
          <a:xfrm>
            <a:off x="5415552" y="119151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1"/>
          <p:cNvSpPr/>
          <p:nvPr/>
        </p:nvSpPr>
        <p:spPr>
          <a:xfrm>
            <a:off x="5415552" y="2309367"/>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1"/>
          <p:cNvSpPr/>
          <p:nvPr/>
        </p:nvSpPr>
        <p:spPr>
          <a:xfrm>
            <a:off x="5415552" y="3427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1"/>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a:t>
            </a:fld>
            <a:endParaRPr/>
          </a:p>
        </p:txBody>
      </p:sp>
      <p:pic>
        <p:nvPicPr>
          <p:cNvPr id="5122" name="Picture 2" descr="One Pixel Attack(对抗攻击) —— 使用差分进化算法寻找最优解 - 知乎">
            <a:extLst>
              <a:ext uri="{FF2B5EF4-FFF2-40B4-BE49-F238E27FC236}">
                <a16:creationId xmlns:a16="http://schemas.microsoft.com/office/drawing/2014/main" id="{2D39BF7B-CDFD-ED5C-E80A-18CAB76FAE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476" y="1191519"/>
            <a:ext cx="4514850" cy="225742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Adversarial Examples: Attacks and Defenses for Deep Learning | DeepAI">
            <a:extLst>
              <a:ext uri="{FF2B5EF4-FFF2-40B4-BE49-F238E27FC236}">
                <a16:creationId xmlns:a16="http://schemas.microsoft.com/office/drawing/2014/main" id="{94348E05-993E-B501-C635-19A7DDA50A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10245" y="1017725"/>
            <a:ext cx="2534360" cy="3758045"/>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How To Deter Adversarial Attacks In Computer Vision Models">
            <a:extLst>
              <a:ext uri="{FF2B5EF4-FFF2-40B4-BE49-F238E27FC236}">
                <a16:creationId xmlns:a16="http://schemas.microsoft.com/office/drawing/2014/main" id="{944CF12B-F9AB-40F9-2527-0E757F9E385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8351" r="20000"/>
          <a:stretch/>
        </p:blipFill>
        <p:spPr bwMode="auto">
          <a:xfrm>
            <a:off x="776813" y="1443037"/>
            <a:ext cx="4394177" cy="2257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419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fade">
                                      <p:cBhvr>
                                        <p:cTn id="7" dur="500"/>
                                        <p:tgtEl>
                                          <p:spTgt spid="512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47"/>
                                        </p:tgtEl>
                                        <p:attrNameLst>
                                          <p:attrName>style.visibility</p:attrName>
                                        </p:attrNameLst>
                                      </p:cBhvr>
                                      <p:to>
                                        <p:strVal val="visible"/>
                                      </p:to>
                                    </p:set>
                                    <p:animEffect transition="in" filter="fade">
                                      <p:cBhvr>
                                        <p:cTn id="10" dur="500"/>
                                        <p:tgtEl>
                                          <p:spTgt spid="64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09"/>
                                        </p:tgtEl>
                                        <p:attrNameLst>
                                          <p:attrName>style.visibility</p:attrName>
                                        </p:attrNameLst>
                                      </p:cBhvr>
                                      <p:to>
                                        <p:strVal val="visible"/>
                                      </p:to>
                                    </p:set>
                                    <p:animEffect transition="in" filter="fade">
                                      <p:cBhvr>
                                        <p:cTn id="13" dur="500"/>
                                        <p:tgtEl>
                                          <p:spTgt spid="70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nodeType="clickEffect">
                                  <p:stCondLst>
                                    <p:cond delay="0"/>
                                  </p:stCondLst>
                                  <p:childTnLst>
                                    <p:animEffect transition="out" filter="fade">
                                      <p:cBhvr>
                                        <p:cTn id="17" dur="500"/>
                                        <p:tgtEl>
                                          <p:spTgt spid="5122"/>
                                        </p:tgtEl>
                                      </p:cBhvr>
                                    </p:animEffect>
                                    <p:set>
                                      <p:cBhvr>
                                        <p:cTn id="18" dur="1" fill="hold">
                                          <p:stCondLst>
                                            <p:cond delay="499"/>
                                          </p:stCondLst>
                                        </p:cTn>
                                        <p:tgtEl>
                                          <p:spTgt spid="5122"/>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710"/>
                                        </p:tgtEl>
                                        <p:attrNameLst>
                                          <p:attrName>style.visibility</p:attrName>
                                        </p:attrNameLst>
                                      </p:cBhvr>
                                      <p:to>
                                        <p:strVal val="visible"/>
                                      </p:to>
                                    </p:set>
                                    <p:animEffect transition="in" filter="fade">
                                      <p:cBhvr>
                                        <p:cTn id="21" dur="500"/>
                                        <p:tgtEl>
                                          <p:spTgt spid="71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49"/>
                                        </p:tgtEl>
                                        <p:attrNameLst>
                                          <p:attrName>style.visibility</p:attrName>
                                        </p:attrNameLst>
                                      </p:cBhvr>
                                      <p:to>
                                        <p:strVal val="visible"/>
                                      </p:to>
                                    </p:set>
                                    <p:animEffect transition="in" filter="fade">
                                      <p:cBhvr>
                                        <p:cTn id="24" dur="500"/>
                                        <p:tgtEl>
                                          <p:spTgt spid="649"/>
                                        </p:tgtEl>
                                      </p:cBhvr>
                                    </p:animEffect>
                                  </p:childTnLst>
                                </p:cTn>
                              </p:par>
                              <p:par>
                                <p:cTn id="25" presetID="10" presetClass="entr" presetSubtype="0" fill="hold" nodeType="withEffect">
                                  <p:stCondLst>
                                    <p:cond delay="0"/>
                                  </p:stCondLst>
                                  <p:childTnLst>
                                    <p:set>
                                      <p:cBhvr>
                                        <p:cTn id="26" dur="1" fill="hold">
                                          <p:stCondLst>
                                            <p:cond delay="0"/>
                                          </p:stCondLst>
                                        </p:cTn>
                                        <p:tgtEl>
                                          <p:spTgt spid="5124"/>
                                        </p:tgtEl>
                                        <p:attrNameLst>
                                          <p:attrName>style.visibility</p:attrName>
                                        </p:attrNameLst>
                                      </p:cBhvr>
                                      <p:to>
                                        <p:strVal val="visible"/>
                                      </p:to>
                                    </p:set>
                                    <p:animEffect transition="in" filter="fade">
                                      <p:cBhvr>
                                        <p:cTn id="27" dur="500"/>
                                        <p:tgtEl>
                                          <p:spTgt spid="512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5124"/>
                                        </p:tgtEl>
                                      </p:cBhvr>
                                    </p:animEffect>
                                    <p:set>
                                      <p:cBhvr>
                                        <p:cTn id="32" dur="1" fill="hold">
                                          <p:stCondLst>
                                            <p:cond delay="499"/>
                                          </p:stCondLst>
                                        </p:cTn>
                                        <p:tgtEl>
                                          <p:spTgt spid="51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5128"/>
                                        </p:tgtEl>
                                        <p:attrNameLst>
                                          <p:attrName>style.visibility</p:attrName>
                                        </p:attrNameLst>
                                      </p:cBhvr>
                                      <p:to>
                                        <p:strVal val="visible"/>
                                      </p:to>
                                    </p:set>
                                    <p:animEffect transition="in" filter="fade">
                                      <p:cBhvr>
                                        <p:cTn id="35" dur="500"/>
                                        <p:tgtEl>
                                          <p:spTgt spid="512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48"/>
                                        </p:tgtEl>
                                        <p:attrNameLst>
                                          <p:attrName>style.visibility</p:attrName>
                                        </p:attrNameLst>
                                      </p:cBhvr>
                                      <p:to>
                                        <p:strVal val="visible"/>
                                      </p:to>
                                    </p:set>
                                    <p:animEffect transition="in" filter="fade">
                                      <p:cBhvr>
                                        <p:cTn id="38" dur="500"/>
                                        <p:tgtEl>
                                          <p:spTgt spid="64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711"/>
                                        </p:tgtEl>
                                        <p:attrNameLst>
                                          <p:attrName>style.visibility</p:attrName>
                                        </p:attrNameLst>
                                      </p:cBhvr>
                                      <p:to>
                                        <p:strVal val="visible"/>
                                      </p:to>
                                    </p:set>
                                    <p:animEffect transition="in" filter="fade">
                                      <p:cBhvr>
                                        <p:cTn id="41" dur="500"/>
                                        <p:tgtEl>
                                          <p:spTgt spid="7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7" grpId="0"/>
      <p:bldP spid="648" grpId="0"/>
      <p:bldP spid="649" grpId="0"/>
      <p:bldP spid="709" grpId="0" animBg="1"/>
      <p:bldP spid="710" grpId="0" animBg="1"/>
      <p:bldP spid="7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20" name="Google Shape;420;p4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8</a:t>
            </a:fld>
            <a:endParaRPr/>
          </a:p>
        </p:txBody>
      </p:sp>
      <p:sp>
        <p:nvSpPr>
          <p:cNvPr id="3" name="標題 2">
            <a:extLst>
              <a:ext uri="{FF2B5EF4-FFF2-40B4-BE49-F238E27FC236}">
                <a16:creationId xmlns:a16="http://schemas.microsoft.com/office/drawing/2014/main" id="{E7DEA1E4-359D-E057-D82B-60C348D26E3B}"/>
              </a:ext>
            </a:extLst>
          </p:cNvPr>
          <p:cNvSpPr>
            <a:spLocks noGrp="1"/>
          </p:cNvSpPr>
          <p:nvPr>
            <p:ph type="title"/>
          </p:nvPr>
        </p:nvSpPr>
        <p:spPr/>
        <p:txBody>
          <a:bodyPr/>
          <a:lstStyle/>
          <a:p>
            <a:r>
              <a:rPr lang="en-US" dirty="0"/>
              <a:t>04 Passive Defense</a:t>
            </a:r>
          </a:p>
        </p:txBody>
      </p:sp>
      <p:pic>
        <p:nvPicPr>
          <p:cNvPr id="1028" name="Picture 4">
            <a:extLst>
              <a:ext uri="{FF2B5EF4-FFF2-40B4-BE49-F238E27FC236}">
                <a16:creationId xmlns:a16="http://schemas.microsoft.com/office/drawing/2014/main" id="{3276DBED-3E9E-A2C3-82DB-09A347D7ED35}"/>
              </a:ext>
            </a:extLst>
          </p:cNvPr>
          <p:cNvPicPr>
            <a:picLocks noChangeArrowheads="1"/>
          </p:cNvPicPr>
          <p:nvPr/>
        </p:nvPicPr>
        <p:blipFill rotWithShape="1">
          <a:blip r:embed="rId3">
            <a:extLst>
              <a:ext uri="{28A0092B-C50C-407E-A947-70E740481C1C}">
                <a14:useLocalDpi xmlns:a14="http://schemas.microsoft.com/office/drawing/2010/main" val="0"/>
              </a:ext>
            </a:extLst>
          </a:blip>
          <a:srcRect l="11335" t="12061" r="70090" b="40963"/>
          <a:stretch/>
        </p:blipFill>
        <p:spPr bwMode="auto">
          <a:xfrm>
            <a:off x="720000" y="1199327"/>
            <a:ext cx="1371600" cy="13716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64FA89A-ACE1-9962-A7BF-CF3ED434824A}"/>
              </a:ext>
            </a:extLst>
          </p:cNvPr>
          <p:cNvPicPr>
            <a:picLocks noChangeArrowheads="1"/>
          </p:cNvPicPr>
          <p:nvPr/>
        </p:nvPicPr>
        <p:blipFill rotWithShape="1">
          <a:blip r:embed="rId3">
            <a:extLst>
              <a:ext uri="{28A0092B-C50C-407E-A947-70E740481C1C}">
                <a14:useLocalDpi xmlns:a14="http://schemas.microsoft.com/office/drawing/2010/main" val="0"/>
              </a:ext>
            </a:extLst>
          </a:blip>
          <a:srcRect l="43942" t="12062" r="37483" b="40962"/>
          <a:stretch/>
        </p:blipFill>
        <p:spPr bwMode="auto">
          <a:xfrm>
            <a:off x="720000" y="3114802"/>
            <a:ext cx="1371600" cy="1371600"/>
          </a:xfrm>
          <a:prstGeom prst="rect">
            <a:avLst/>
          </a:prstGeom>
          <a:noFill/>
          <a:extLst>
            <a:ext uri="{909E8E84-426E-40DD-AFC4-6F175D3DCCD1}">
              <a14:hiddenFill xmlns:a14="http://schemas.microsoft.com/office/drawing/2010/main">
                <a:solidFill>
                  <a:srgbClr val="FFFFFF"/>
                </a:solidFill>
              </a14:hiddenFill>
            </a:ext>
          </a:extLst>
        </p:spPr>
      </p:pic>
      <p:sp>
        <p:nvSpPr>
          <p:cNvPr id="7" name="文字方塊 6">
            <a:extLst>
              <a:ext uri="{FF2B5EF4-FFF2-40B4-BE49-F238E27FC236}">
                <a16:creationId xmlns:a16="http://schemas.microsoft.com/office/drawing/2014/main" id="{3FE1FAB4-A05F-E141-1A7D-38CDAB0A247A}"/>
              </a:ext>
            </a:extLst>
          </p:cNvPr>
          <p:cNvSpPr txBox="1"/>
          <p:nvPr/>
        </p:nvSpPr>
        <p:spPr>
          <a:xfrm>
            <a:off x="1201257" y="2565866"/>
            <a:ext cx="409086" cy="553998"/>
          </a:xfrm>
          <a:prstGeom prst="rect">
            <a:avLst/>
          </a:prstGeom>
          <a:noFill/>
        </p:spPr>
        <p:txBody>
          <a:bodyPr wrap="none" rtlCol="0">
            <a:spAutoFit/>
          </a:bodyPr>
          <a:lstStyle/>
          <a:p>
            <a:pPr algn="ctr"/>
            <a:r>
              <a:rPr lang="en-US" sz="3000" dirty="0"/>
              <a:t>+</a:t>
            </a:r>
          </a:p>
        </p:txBody>
      </p:sp>
      <p:sp>
        <p:nvSpPr>
          <p:cNvPr id="6" name="矩形 5">
            <a:extLst>
              <a:ext uri="{FF2B5EF4-FFF2-40B4-BE49-F238E27FC236}">
                <a16:creationId xmlns:a16="http://schemas.microsoft.com/office/drawing/2014/main" id="{DAB70CE3-424F-A53B-256F-320C309D0DCA}"/>
              </a:ext>
            </a:extLst>
          </p:cNvPr>
          <p:cNvSpPr/>
          <p:nvPr/>
        </p:nvSpPr>
        <p:spPr>
          <a:xfrm>
            <a:off x="2379054" y="1471265"/>
            <a:ext cx="914400" cy="27432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800" dirty="0"/>
              <a:t>Filter</a:t>
            </a:r>
          </a:p>
        </p:txBody>
      </p:sp>
      <mc:AlternateContent xmlns:mc="http://schemas.openxmlformats.org/markup-compatibility/2006" xmlns:a14="http://schemas.microsoft.com/office/drawing/2010/main">
        <mc:Choice Requires="a14">
          <p:sp>
            <p:nvSpPr>
              <p:cNvPr id="12" name="矩形 11">
                <a:extLst>
                  <a:ext uri="{FF2B5EF4-FFF2-40B4-BE49-F238E27FC236}">
                    <a16:creationId xmlns:a16="http://schemas.microsoft.com/office/drawing/2014/main" id="{3F32B762-E992-8420-23B3-A5CFDC55A9E9}"/>
                  </a:ext>
                </a:extLst>
              </p:cNvPr>
              <p:cNvSpPr/>
              <p:nvPr/>
            </p:nvSpPr>
            <p:spPr>
              <a:xfrm>
                <a:off x="5430986" y="2385665"/>
                <a:ext cx="1828800" cy="9144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800" dirty="0"/>
                  <a:t>Network</a:t>
                </a:r>
              </a:p>
              <a:p>
                <a:pPr algn="ctr"/>
                <a14:m>
                  <m:oMathPara xmlns:m="http://schemas.openxmlformats.org/officeDocument/2006/math">
                    <m:oMathParaPr>
                      <m:jc m:val="centerGroup"/>
                    </m:oMathParaPr>
                    <m:oMath xmlns:m="http://schemas.openxmlformats.org/officeDocument/2006/math">
                      <m:r>
                        <a:rPr lang="en-US" sz="1800" i="1" dirty="0" smtClean="0">
                          <a:latin typeface="Cambria Math" panose="02040503050406030204" pitchFamily="18" charset="0"/>
                        </a:rPr>
                        <m:t>𝑓</m:t>
                      </m:r>
                    </m:oMath>
                  </m:oMathPara>
                </a14:m>
                <a:endParaRPr lang="en-US" sz="1800" dirty="0"/>
              </a:p>
            </p:txBody>
          </p:sp>
        </mc:Choice>
        <mc:Fallback xmlns="">
          <p:sp>
            <p:nvSpPr>
              <p:cNvPr id="12" name="矩形 11">
                <a:extLst>
                  <a:ext uri="{FF2B5EF4-FFF2-40B4-BE49-F238E27FC236}">
                    <a16:creationId xmlns:a16="http://schemas.microsoft.com/office/drawing/2014/main" id="{3F32B762-E992-8420-23B3-A5CFDC55A9E9}"/>
                  </a:ext>
                </a:extLst>
              </p:cNvPr>
              <p:cNvSpPr>
                <a:spLocks noRot="1" noChangeAspect="1" noMove="1" noResize="1" noEditPoints="1" noAdjustHandles="1" noChangeArrowheads="1" noChangeShapeType="1" noTextEdit="1"/>
              </p:cNvSpPr>
              <p:nvPr/>
            </p:nvSpPr>
            <p:spPr>
              <a:xfrm>
                <a:off x="5430986" y="2385665"/>
                <a:ext cx="1828800" cy="914400"/>
              </a:xfrm>
              <a:prstGeom prst="rect">
                <a:avLst/>
              </a:prstGeom>
              <a:blipFill>
                <a:blip r:embed="rId4"/>
                <a:stretch>
                  <a:fillRect/>
                </a:stretch>
              </a:blipFill>
            </p:spPr>
            <p:txBody>
              <a:bodyPr/>
              <a:lstStyle/>
              <a:p>
                <a:r>
                  <a:rPr lang="en-US">
                    <a:noFill/>
                  </a:rPr>
                  <a:t> </a:t>
                </a:r>
              </a:p>
            </p:txBody>
          </p:sp>
        </mc:Fallback>
      </mc:AlternateContent>
      <p:cxnSp>
        <p:nvCxnSpPr>
          <p:cNvPr id="13" name="直線單箭頭接點 12">
            <a:extLst>
              <a:ext uri="{FF2B5EF4-FFF2-40B4-BE49-F238E27FC236}">
                <a16:creationId xmlns:a16="http://schemas.microsoft.com/office/drawing/2014/main" id="{895A657A-E712-A26E-8810-9831CD1388CB}"/>
              </a:ext>
            </a:extLst>
          </p:cNvPr>
          <p:cNvCxnSpPr>
            <a:cxnSpLocks/>
            <a:stCxn id="6" idx="3"/>
            <a:endCxn id="26" idx="1"/>
          </p:cNvCxnSpPr>
          <p:nvPr/>
        </p:nvCxnSpPr>
        <p:spPr>
          <a:xfrm flipV="1">
            <a:off x="3293454" y="2837804"/>
            <a:ext cx="893887" cy="506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0" name="直線單箭頭接點 19">
            <a:extLst>
              <a:ext uri="{FF2B5EF4-FFF2-40B4-BE49-F238E27FC236}">
                <a16:creationId xmlns:a16="http://schemas.microsoft.com/office/drawing/2014/main" id="{86764475-08DB-45C6-345A-244001A4CE77}"/>
              </a:ext>
            </a:extLst>
          </p:cNvPr>
          <p:cNvCxnSpPr>
            <a:cxnSpLocks/>
            <a:stCxn id="12" idx="3"/>
          </p:cNvCxnSpPr>
          <p:nvPr/>
        </p:nvCxnSpPr>
        <p:spPr>
          <a:xfrm>
            <a:off x="7259786" y="2842865"/>
            <a:ext cx="108757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24" name="Picture 4">
            <a:extLst>
              <a:ext uri="{FF2B5EF4-FFF2-40B4-BE49-F238E27FC236}">
                <a16:creationId xmlns:a16="http://schemas.microsoft.com/office/drawing/2014/main" id="{1F84DD49-1A0B-DE6B-AA7D-A4793E23B7A1}"/>
              </a:ext>
            </a:extLst>
          </p:cNvPr>
          <p:cNvPicPr>
            <a:picLocks noChangeArrowheads="1"/>
          </p:cNvPicPr>
          <p:nvPr/>
        </p:nvPicPr>
        <p:blipFill rotWithShape="1">
          <a:blip r:embed="rId3">
            <a:extLst>
              <a:ext uri="{28A0092B-C50C-407E-A947-70E740481C1C}">
                <a14:useLocalDpi xmlns:a14="http://schemas.microsoft.com/office/drawing/2010/main" val="0"/>
              </a:ext>
            </a:extLst>
          </a:blip>
          <a:srcRect l="11335" t="12061" r="70090" b="40963"/>
          <a:stretch/>
        </p:blipFill>
        <p:spPr bwMode="auto">
          <a:xfrm>
            <a:off x="3706084" y="1194266"/>
            <a:ext cx="1371600" cy="137160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a:extLst>
              <a:ext uri="{FF2B5EF4-FFF2-40B4-BE49-F238E27FC236}">
                <a16:creationId xmlns:a16="http://schemas.microsoft.com/office/drawing/2014/main" id="{A896A638-CF6C-EE95-D32E-8738C6BCB9DC}"/>
              </a:ext>
            </a:extLst>
          </p:cNvPr>
          <p:cNvPicPr>
            <a:picLocks noChangeArrowheads="1"/>
          </p:cNvPicPr>
          <p:nvPr/>
        </p:nvPicPr>
        <p:blipFill rotWithShape="1">
          <a:blip r:embed="rId3">
            <a:extLst>
              <a:ext uri="{28A0092B-C50C-407E-A947-70E740481C1C}">
                <a14:useLocalDpi xmlns:a14="http://schemas.microsoft.com/office/drawing/2010/main" val="0"/>
              </a:ext>
            </a:extLst>
          </a:blip>
          <a:srcRect l="43942" t="12062" r="37483" b="40962"/>
          <a:stretch/>
        </p:blipFill>
        <p:spPr bwMode="auto">
          <a:xfrm>
            <a:off x="3706084" y="3109741"/>
            <a:ext cx="1371600" cy="1371600"/>
          </a:xfrm>
          <a:prstGeom prst="rect">
            <a:avLst/>
          </a:prstGeom>
          <a:noFill/>
          <a:extLst>
            <a:ext uri="{909E8E84-426E-40DD-AFC4-6F175D3DCCD1}">
              <a14:hiddenFill xmlns:a14="http://schemas.microsoft.com/office/drawing/2010/main">
                <a:solidFill>
                  <a:srgbClr val="FFFFFF"/>
                </a:solidFill>
              </a14:hiddenFill>
            </a:ext>
          </a:extLst>
        </p:spPr>
      </p:pic>
      <p:sp>
        <p:nvSpPr>
          <p:cNvPr id="26" name="文字方塊 25">
            <a:extLst>
              <a:ext uri="{FF2B5EF4-FFF2-40B4-BE49-F238E27FC236}">
                <a16:creationId xmlns:a16="http://schemas.microsoft.com/office/drawing/2014/main" id="{C541B85A-ABB4-239D-85F7-5B739687305F}"/>
              </a:ext>
            </a:extLst>
          </p:cNvPr>
          <p:cNvSpPr txBox="1"/>
          <p:nvPr/>
        </p:nvSpPr>
        <p:spPr>
          <a:xfrm>
            <a:off x="4187341" y="2560805"/>
            <a:ext cx="409086" cy="553998"/>
          </a:xfrm>
          <a:prstGeom prst="rect">
            <a:avLst/>
          </a:prstGeom>
          <a:noFill/>
        </p:spPr>
        <p:txBody>
          <a:bodyPr wrap="none" rtlCol="0">
            <a:spAutoFit/>
          </a:bodyPr>
          <a:lstStyle/>
          <a:p>
            <a:pPr algn="ctr"/>
            <a:r>
              <a:rPr lang="en-US" sz="3000" dirty="0"/>
              <a:t>+</a:t>
            </a:r>
          </a:p>
        </p:txBody>
      </p:sp>
      <p:cxnSp>
        <p:nvCxnSpPr>
          <p:cNvPr id="28" name="直線單箭頭接點 27">
            <a:extLst>
              <a:ext uri="{FF2B5EF4-FFF2-40B4-BE49-F238E27FC236}">
                <a16:creationId xmlns:a16="http://schemas.microsoft.com/office/drawing/2014/main" id="{D3760B14-B7C9-F54B-26D1-27BECF8B4A91}"/>
              </a:ext>
            </a:extLst>
          </p:cNvPr>
          <p:cNvCxnSpPr>
            <a:cxnSpLocks/>
            <a:stCxn id="26" idx="3"/>
            <a:endCxn id="12" idx="1"/>
          </p:cNvCxnSpPr>
          <p:nvPr/>
        </p:nvCxnSpPr>
        <p:spPr>
          <a:xfrm>
            <a:off x="4596427" y="2837804"/>
            <a:ext cx="834559" cy="506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1" name="直線單箭頭接點 30">
            <a:extLst>
              <a:ext uri="{FF2B5EF4-FFF2-40B4-BE49-F238E27FC236}">
                <a16:creationId xmlns:a16="http://schemas.microsoft.com/office/drawing/2014/main" id="{E585AAC7-3B61-60FC-9490-8A0B44E9735F}"/>
              </a:ext>
            </a:extLst>
          </p:cNvPr>
          <p:cNvCxnSpPr>
            <a:cxnSpLocks/>
            <a:stCxn id="7" idx="3"/>
            <a:endCxn id="6" idx="1"/>
          </p:cNvCxnSpPr>
          <p:nvPr/>
        </p:nvCxnSpPr>
        <p:spPr>
          <a:xfrm>
            <a:off x="1610343" y="2842865"/>
            <a:ext cx="768711"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文字方塊 36">
            <a:extLst>
              <a:ext uri="{FF2B5EF4-FFF2-40B4-BE49-F238E27FC236}">
                <a16:creationId xmlns:a16="http://schemas.microsoft.com/office/drawing/2014/main" id="{28686444-29E2-B4D7-0D5D-0286BDE7941B}"/>
              </a:ext>
            </a:extLst>
          </p:cNvPr>
          <p:cNvSpPr txBox="1"/>
          <p:nvPr/>
        </p:nvSpPr>
        <p:spPr>
          <a:xfrm>
            <a:off x="7363691" y="2385665"/>
            <a:ext cx="983673" cy="369332"/>
          </a:xfrm>
          <a:prstGeom prst="rect">
            <a:avLst/>
          </a:prstGeom>
          <a:noFill/>
        </p:spPr>
        <p:txBody>
          <a:bodyPr wrap="square">
            <a:spAutoFit/>
          </a:bodyPr>
          <a:lstStyle/>
          <a:p>
            <a:r>
              <a:rPr lang="en-US" sz="1800" dirty="0"/>
              <a:t>Cat</a:t>
            </a:r>
          </a:p>
        </p:txBody>
      </p:sp>
      <p:sp>
        <p:nvSpPr>
          <p:cNvPr id="39" name="文字方塊 38">
            <a:extLst>
              <a:ext uri="{FF2B5EF4-FFF2-40B4-BE49-F238E27FC236}">
                <a16:creationId xmlns:a16="http://schemas.microsoft.com/office/drawing/2014/main" id="{FCE707D4-A54D-90B4-8919-3C358A488DE3}"/>
              </a:ext>
            </a:extLst>
          </p:cNvPr>
          <p:cNvSpPr txBox="1"/>
          <p:nvPr/>
        </p:nvSpPr>
        <p:spPr>
          <a:xfrm>
            <a:off x="576272" y="4418209"/>
            <a:ext cx="1659053" cy="369332"/>
          </a:xfrm>
          <a:prstGeom prst="rect">
            <a:avLst/>
          </a:prstGeom>
          <a:noFill/>
        </p:spPr>
        <p:txBody>
          <a:bodyPr wrap="square">
            <a:spAutoFit/>
          </a:bodyPr>
          <a:lstStyle/>
          <a:p>
            <a:pPr algn="ctr"/>
            <a:r>
              <a:rPr lang="en-US" sz="1800" dirty="0"/>
              <a:t>Attack Signal</a:t>
            </a:r>
          </a:p>
        </p:txBody>
      </p:sp>
      <p:sp>
        <p:nvSpPr>
          <p:cNvPr id="40" name="文字方塊 39">
            <a:extLst>
              <a:ext uri="{FF2B5EF4-FFF2-40B4-BE49-F238E27FC236}">
                <a16:creationId xmlns:a16="http://schemas.microsoft.com/office/drawing/2014/main" id="{4FF6324C-0F31-D9C8-3F80-DEA7AC052BA8}"/>
              </a:ext>
            </a:extLst>
          </p:cNvPr>
          <p:cNvSpPr txBox="1"/>
          <p:nvPr/>
        </p:nvSpPr>
        <p:spPr>
          <a:xfrm>
            <a:off x="3562357" y="4424291"/>
            <a:ext cx="1659053" cy="369332"/>
          </a:xfrm>
          <a:prstGeom prst="rect">
            <a:avLst/>
          </a:prstGeom>
          <a:noFill/>
        </p:spPr>
        <p:txBody>
          <a:bodyPr wrap="square">
            <a:spAutoFit/>
          </a:bodyPr>
          <a:lstStyle/>
          <a:p>
            <a:pPr algn="ctr"/>
            <a:r>
              <a:rPr lang="en-US" sz="1800" dirty="0"/>
              <a:t>Less Harmful</a:t>
            </a:r>
          </a:p>
        </p:txBody>
      </p:sp>
      <p:cxnSp>
        <p:nvCxnSpPr>
          <p:cNvPr id="43" name="直線接點 42">
            <a:extLst>
              <a:ext uri="{FF2B5EF4-FFF2-40B4-BE49-F238E27FC236}">
                <a16:creationId xmlns:a16="http://schemas.microsoft.com/office/drawing/2014/main" id="{CA6E3FF8-049C-33F6-067F-BCB384E9E012}"/>
              </a:ext>
            </a:extLst>
          </p:cNvPr>
          <p:cNvCxnSpPr>
            <a:stCxn id="37" idx="1"/>
            <a:endCxn id="37" idx="3"/>
          </p:cNvCxnSpPr>
          <p:nvPr/>
        </p:nvCxnSpPr>
        <p:spPr>
          <a:xfrm>
            <a:off x="7363691" y="2570331"/>
            <a:ext cx="98367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4" name="文字方塊 43">
            <a:extLst>
              <a:ext uri="{FF2B5EF4-FFF2-40B4-BE49-F238E27FC236}">
                <a16:creationId xmlns:a16="http://schemas.microsoft.com/office/drawing/2014/main" id="{37D12935-BE98-3E04-6E0C-F69A3C792E06}"/>
              </a:ext>
            </a:extLst>
          </p:cNvPr>
          <p:cNvSpPr txBox="1"/>
          <p:nvPr/>
        </p:nvSpPr>
        <p:spPr>
          <a:xfrm>
            <a:off x="7363691" y="2016333"/>
            <a:ext cx="983673" cy="369332"/>
          </a:xfrm>
          <a:prstGeom prst="rect">
            <a:avLst/>
          </a:prstGeom>
          <a:noFill/>
        </p:spPr>
        <p:txBody>
          <a:bodyPr wrap="square">
            <a:spAutoFit/>
          </a:bodyPr>
          <a:lstStyle/>
          <a:p>
            <a:r>
              <a:rPr lang="en-US" sz="1800" dirty="0"/>
              <a:t>Pandas</a:t>
            </a:r>
          </a:p>
        </p:txBody>
      </p:sp>
    </p:spTree>
    <p:extLst>
      <p:ext uri="{BB962C8B-B14F-4D97-AF65-F5344CB8AC3E}">
        <p14:creationId xmlns:p14="http://schemas.microsoft.com/office/powerpoint/2010/main" val="628199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par>
                                <p:cTn id="17" presetID="10"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nodeType="withEffect">
                                  <p:stCondLst>
                                    <p:cond delay="0"/>
                                  </p:stCondLst>
                                  <p:childTnLst>
                                    <p:set>
                                      <p:cBhvr>
                                        <p:cTn id="24" dur="1" fill="hold">
                                          <p:stCondLst>
                                            <p:cond delay="0"/>
                                          </p:stCondLst>
                                        </p:cTn>
                                        <p:tgtEl>
                                          <p:spTgt spid="43"/>
                                        </p:tgtEl>
                                        <p:attrNameLst>
                                          <p:attrName>style.visibility</p:attrName>
                                        </p:attrNameLst>
                                      </p:cBhvr>
                                      <p:to>
                                        <p:strVal val="visible"/>
                                      </p:to>
                                    </p:set>
                                    <p:animEffect transition="in" filter="fade">
                                      <p:cBhvr>
                                        <p:cTn id="25" dur="500"/>
                                        <p:tgtEl>
                                          <p:spTgt spid="4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500"/>
                                        <p:tgtEl>
                                          <p:spTgt spid="4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fade">
                                      <p:cBhvr>
                                        <p:cTn id="3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6" grpId="0"/>
      <p:bldP spid="40" grpId="0"/>
      <p:bldP spid="4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20" name="Google Shape;420;p40"/>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9</a:t>
            </a:fld>
            <a:endParaRPr/>
          </a:p>
        </p:txBody>
      </p:sp>
      <p:sp>
        <p:nvSpPr>
          <p:cNvPr id="3" name="標題 2">
            <a:extLst>
              <a:ext uri="{FF2B5EF4-FFF2-40B4-BE49-F238E27FC236}">
                <a16:creationId xmlns:a16="http://schemas.microsoft.com/office/drawing/2014/main" id="{E7DEA1E4-359D-E057-D82B-60C348D26E3B}"/>
              </a:ext>
            </a:extLst>
          </p:cNvPr>
          <p:cNvSpPr>
            <a:spLocks noGrp="1"/>
          </p:cNvSpPr>
          <p:nvPr>
            <p:ph type="title"/>
          </p:nvPr>
        </p:nvSpPr>
        <p:spPr/>
        <p:txBody>
          <a:bodyPr/>
          <a:lstStyle/>
          <a:p>
            <a:r>
              <a:rPr lang="en-US" dirty="0"/>
              <a:t>04 Proactive Defense</a:t>
            </a:r>
          </a:p>
        </p:txBody>
      </p:sp>
      <p:pic>
        <p:nvPicPr>
          <p:cNvPr id="2" name="Picture 4">
            <a:extLst>
              <a:ext uri="{FF2B5EF4-FFF2-40B4-BE49-F238E27FC236}">
                <a16:creationId xmlns:a16="http://schemas.microsoft.com/office/drawing/2014/main" id="{60CE60D4-0E79-F8C9-E548-CB89A835E7B1}"/>
              </a:ext>
            </a:extLst>
          </p:cNvPr>
          <p:cNvPicPr>
            <a:picLocks noChangeArrowheads="1"/>
          </p:cNvPicPr>
          <p:nvPr/>
        </p:nvPicPr>
        <p:blipFill rotWithShape="1">
          <a:blip r:embed="rId3">
            <a:extLst>
              <a:ext uri="{28A0092B-C50C-407E-A947-70E740481C1C}">
                <a14:useLocalDpi xmlns:a14="http://schemas.microsoft.com/office/drawing/2010/main" val="0"/>
              </a:ext>
            </a:extLst>
          </a:blip>
          <a:srcRect l="11335" t="12061" r="70090" b="40963"/>
          <a:stretch/>
        </p:blipFill>
        <p:spPr bwMode="auto">
          <a:xfrm>
            <a:off x="2167797" y="1990778"/>
            <a:ext cx="914400" cy="914400"/>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9D64540E-9EA4-3F83-0FB0-0FF1C6479CF3}"/>
              </a:ext>
            </a:extLst>
          </p:cNvPr>
          <p:cNvSpPr/>
          <p:nvPr/>
        </p:nvSpPr>
        <p:spPr>
          <a:xfrm>
            <a:off x="2167797" y="3093628"/>
            <a:ext cx="914400" cy="9144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800" dirty="0"/>
              <a:t>?</a:t>
            </a:r>
          </a:p>
        </p:txBody>
      </p:sp>
      <mc:AlternateContent xmlns:mc="http://schemas.openxmlformats.org/markup-compatibility/2006" xmlns:a14="http://schemas.microsoft.com/office/drawing/2010/main">
        <mc:Choice Requires="a14">
          <p:sp>
            <p:nvSpPr>
              <p:cNvPr id="8" name="矩形 7">
                <a:extLst>
                  <a:ext uri="{FF2B5EF4-FFF2-40B4-BE49-F238E27FC236}">
                    <a16:creationId xmlns:a16="http://schemas.microsoft.com/office/drawing/2014/main" id="{BC252807-8E3F-AB44-2DCD-9E5CDAE7DFB6}"/>
                  </a:ext>
                </a:extLst>
              </p:cNvPr>
              <p:cNvSpPr/>
              <p:nvPr/>
            </p:nvSpPr>
            <p:spPr>
              <a:xfrm>
                <a:off x="3657600" y="1990778"/>
                <a:ext cx="1828800" cy="9144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800" dirty="0"/>
                  <a:t>Network</a:t>
                </a:r>
              </a:p>
              <a:p>
                <a:pPr algn="ctr"/>
                <a14:m>
                  <m:oMathPara xmlns:m="http://schemas.openxmlformats.org/officeDocument/2006/math">
                    <m:oMathParaPr>
                      <m:jc m:val="centerGroup"/>
                    </m:oMathParaPr>
                    <m:oMath xmlns:m="http://schemas.openxmlformats.org/officeDocument/2006/math">
                      <m:r>
                        <a:rPr lang="en-US" sz="1800" i="1" dirty="0" smtClean="0">
                          <a:latin typeface="Cambria Math" panose="02040503050406030204" pitchFamily="18" charset="0"/>
                        </a:rPr>
                        <m:t>𝑓</m:t>
                      </m:r>
                    </m:oMath>
                  </m:oMathPara>
                </a14:m>
                <a:endParaRPr lang="en-US" sz="1800" dirty="0"/>
              </a:p>
            </p:txBody>
          </p:sp>
        </mc:Choice>
        <mc:Fallback xmlns="">
          <p:sp>
            <p:nvSpPr>
              <p:cNvPr id="8" name="矩形 7">
                <a:extLst>
                  <a:ext uri="{FF2B5EF4-FFF2-40B4-BE49-F238E27FC236}">
                    <a16:creationId xmlns:a16="http://schemas.microsoft.com/office/drawing/2014/main" id="{BC252807-8E3F-AB44-2DCD-9E5CDAE7DFB6}"/>
                  </a:ext>
                </a:extLst>
              </p:cNvPr>
              <p:cNvSpPr>
                <a:spLocks noRot="1" noChangeAspect="1" noMove="1" noResize="1" noEditPoints="1" noAdjustHandles="1" noChangeArrowheads="1" noChangeShapeType="1" noTextEdit="1"/>
              </p:cNvSpPr>
              <p:nvPr/>
            </p:nvSpPr>
            <p:spPr>
              <a:xfrm>
                <a:off x="3657600" y="1990778"/>
                <a:ext cx="1828800" cy="914400"/>
              </a:xfrm>
              <a:prstGeom prst="rect">
                <a:avLst/>
              </a:prstGeom>
              <a:blipFill>
                <a:blip r:embed="rId4"/>
                <a:stretch>
                  <a:fillRect/>
                </a:stretch>
              </a:blipFill>
            </p:spPr>
            <p:txBody>
              <a:bodyPr/>
              <a:lstStyle/>
              <a:p>
                <a:r>
                  <a:rPr lang="en-US">
                    <a:noFill/>
                  </a:rPr>
                  <a:t> </a:t>
                </a:r>
              </a:p>
            </p:txBody>
          </p:sp>
        </mc:Fallback>
      </mc:AlternateContent>
      <p:cxnSp>
        <p:nvCxnSpPr>
          <p:cNvPr id="9" name="直線單箭頭接點 8">
            <a:extLst>
              <a:ext uri="{FF2B5EF4-FFF2-40B4-BE49-F238E27FC236}">
                <a16:creationId xmlns:a16="http://schemas.microsoft.com/office/drawing/2014/main" id="{3E111844-120B-5D7B-10A8-83B773533DD0}"/>
              </a:ext>
            </a:extLst>
          </p:cNvPr>
          <p:cNvCxnSpPr>
            <a:stCxn id="2" idx="3"/>
            <a:endCxn id="8" idx="1"/>
          </p:cNvCxnSpPr>
          <p:nvPr/>
        </p:nvCxnSpPr>
        <p:spPr>
          <a:xfrm>
            <a:off x="3082197" y="2447978"/>
            <a:ext cx="57540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FDAB074B-787E-77CA-E139-2D6E410EC08E}"/>
              </a:ext>
            </a:extLst>
          </p:cNvPr>
          <p:cNvCxnSpPr>
            <a:cxnSpLocks/>
            <a:stCxn id="4" idx="3"/>
            <a:endCxn id="8" idx="1"/>
          </p:cNvCxnSpPr>
          <p:nvPr/>
        </p:nvCxnSpPr>
        <p:spPr>
          <a:xfrm flipV="1">
            <a:off x="3082197" y="2447978"/>
            <a:ext cx="575403" cy="110285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 name="矩形 10">
                <a:extLst>
                  <a:ext uri="{FF2B5EF4-FFF2-40B4-BE49-F238E27FC236}">
                    <a16:creationId xmlns:a16="http://schemas.microsoft.com/office/drawing/2014/main" id="{4B0451FD-6AB3-D248-6948-DD50CE3E00A2}"/>
                  </a:ext>
                </a:extLst>
              </p:cNvPr>
              <p:cNvSpPr/>
              <p:nvPr/>
            </p:nvSpPr>
            <p:spPr>
              <a:xfrm>
                <a:off x="5943595" y="1990778"/>
                <a:ext cx="1828800" cy="9144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p>
                        <m:sSupPr>
                          <m:ctrlPr>
                            <a:rPr lang="en-US" sz="1800" i="1" dirty="0" smtClean="0">
                              <a:latin typeface="Cambria Math" panose="02040503050406030204" pitchFamily="18" charset="0"/>
                            </a:rPr>
                          </m:ctrlPr>
                        </m:sSupPr>
                        <m:e>
                          <m:r>
                            <a:rPr lang="en-US" sz="1800" b="0" i="1" dirty="0" smtClean="0">
                              <a:latin typeface="Cambria Math" panose="02040503050406030204" pitchFamily="18" charset="0"/>
                            </a:rPr>
                            <m:t>𝑦</m:t>
                          </m:r>
                        </m:e>
                        <m:sup>
                          <m:r>
                            <a:rPr lang="en-US" sz="1800" b="0" i="1" dirty="0" smtClean="0">
                              <a:latin typeface="Cambria Math" panose="02040503050406030204" pitchFamily="18" charset="0"/>
                            </a:rPr>
                            <m:t>0</m:t>
                          </m:r>
                        </m:sup>
                      </m:sSup>
                      <m:r>
                        <a:rPr lang="en-US" sz="1800" i="1" dirty="0" smtClean="0">
                          <a:latin typeface="Cambria Math" panose="02040503050406030204" pitchFamily="18" charset="0"/>
                        </a:rPr>
                        <m:t> = </m:t>
                      </m:r>
                      <m:r>
                        <a:rPr lang="en-US" sz="1800" i="1" dirty="0" smtClean="0">
                          <a:latin typeface="Cambria Math" panose="02040503050406030204" pitchFamily="18" charset="0"/>
                        </a:rPr>
                        <m:t>𝑓</m:t>
                      </m:r>
                      <m:r>
                        <a:rPr lang="en-US" sz="1800" i="1" dirty="0" smtClean="0">
                          <a:latin typeface="Cambria Math" panose="02040503050406030204" pitchFamily="18" charset="0"/>
                        </a:rPr>
                        <m:t>(</m:t>
                      </m:r>
                      <m:sSup>
                        <m:sSupPr>
                          <m:ctrlPr>
                            <a:rPr lang="en-US" sz="1800" i="1" dirty="0" smtClean="0">
                              <a:latin typeface="Cambria Math" panose="02040503050406030204" pitchFamily="18" charset="0"/>
                            </a:rPr>
                          </m:ctrlPr>
                        </m:sSupPr>
                        <m:e>
                          <m:r>
                            <a:rPr lang="en-US" sz="1800" b="0" i="1" dirty="0" smtClean="0">
                              <a:latin typeface="Cambria Math" panose="02040503050406030204" pitchFamily="18" charset="0"/>
                            </a:rPr>
                            <m:t>𝑥</m:t>
                          </m:r>
                        </m:e>
                        <m:sup>
                          <m:r>
                            <a:rPr lang="en-US" sz="1800" b="0" i="1" dirty="0" smtClean="0">
                              <a:latin typeface="Cambria Math" panose="02040503050406030204" pitchFamily="18" charset="0"/>
                            </a:rPr>
                            <m:t>0</m:t>
                          </m:r>
                        </m:sup>
                      </m:sSup>
                      <m:r>
                        <a:rPr lang="en-US" sz="1800" i="1" dirty="0" smtClean="0">
                          <a:latin typeface="Cambria Math" panose="02040503050406030204" pitchFamily="18" charset="0"/>
                        </a:rPr>
                        <m:t>)</m:t>
                      </m:r>
                    </m:oMath>
                  </m:oMathPara>
                </a14:m>
                <a:endParaRPr lang="en-US" sz="1800" dirty="0"/>
              </a:p>
            </p:txBody>
          </p:sp>
        </mc:Choice>
        <mc:Fallback xmlns="">
          <p:sp>
            <p:nvSpPr>
              <p:cNvPr id="11" name="矩形 10">
                <a:extLst>
                  <a:ext uri="{FF2B5EF4-FFF2-40B4-BE49-F238E27FC236}">
                    <a16:creationId xmlns:a16="http://schemas.microsoft.com/office/drawing/2014/main" id="{4B0451FD-6AB3-D248-6948-DD50CE3E00A2}"/>
                  </a:ext>
                </a:extLst>
              </p:cNvPr>
              <p:cNvSpPr>
                <a:spLocks noRot="1" noChangeAspect="1" noMove="1" noResize="1" noEditPoints="1" noAdjustHandles="1" noChangeArrowheads="1" noChangeShapeType="1" noTextEdit="1"/>
              </p:cNvSpPr>
              <p:nvPr/>
            </p:nvSpPr>
            <p:spPr>
              <a:xfrm>
                <a:off x="5943595" y="1990778"/>
                <a:ext cx="1828800" cy="914400"/>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矩形 13">
                <a:extLst>
                  <a:ext uri="{FF2B5EF4-FFF2-40B4-BE49-F238E27FC236}">
                    <a16:creationId xmlns:a16="http://schemas.microsoft.com/office/drawing/2014/main" id="{77648FD1-33EE-11EE-E7D1-723582F564E2}"/>
                  </a:ext>
                </a:extLst>
              </p:cNvPr>
              <p:cNvSpPr/>
              <p:nvPr/>
            </p:nvSpPr>
            <p:spPr>
              <a:xfrm>
                <a:off x="5943595" y="3093628"/>
                <a:ext cx="1828800" cy="9144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US" sz="1800" b="0" i="1" dirty="0" smtClean="0">
                          <a:latin typeface="Cambria Math" panose="02040503050406030204" pitchFamily="18" charset="0"/>
                        </a:rPr>
                        <m:t>𝑦</m:t>
                      </m:r>
                      <m:r>
                        <a:rPr lang="en-US" sz="1800" b="0" i="1" dirty="0" smtClean="0">
                          <a:latin typeface="Cambria Math" panose="02040503050406030204" pitchFamily="18" charset="0"/>
                        </a:rPr>
                        <m:t> = </m:t>
                      </m:r>
                      <m:r>
                        <a:rPr lang="en-US" sz="1800" i="1" dirty="0" smtClean="0">
                          <a:latin typeface="Cambria Math" panose="02040503050406030204" pitchFamily="18" charset="0"/>
                        </a:rPr>
                        <m:t>𝑓</m:t>
                      </m:r>
                      <m:r>
                        <a:rPr lang="en-US" sz="1800" i="1" dirty="0" smtClean="0">
                          <a:latin typeface="Cambria Math" panose="02040503050406030204" pitchFamily="18" charset="0"/>
                        </a:rPr>
                        <m:t>(</m:t>
                      </m:r>
                      <m:r>
                        <a:rPr lang="en-US" sz="1800" b="0" i="1" dirty="0" smtClean="0">
                          <a:latin typeface="Cambria Math" panose="02040503050406030204" pitchFamily="18" charset="0"/>
                        </a:rPr>
                        <m:t>𝑥</m:t>
                      </m:r>
                      <m:r>
                        <a:rPr lang="en-US" sz="1800" i="1" dirty="0" smtClean="0">
                          <a:latin typeface="Cambria Math" panose="02040503050406030204" pitchFamily="18" charset="0"/>
                        </a:rPr>
                        <m:t>)</m:t>
                      </m:r>
                    </m:oMath>
                  </m:oMathPara>
                </a14:m>
                <a:endParaRPr lang="en-US" sz="1800" dirty="0"/>
              </a:p>
            </p:txBody>
          </p:sp>
        </mc:Choice>
        <mc:Fallback xmlns="">
          <p:sp>
            <p:nvSpPr>
              <p:cNvPr id="14" name="矩形 13">
                <a:extLst>
                  <a:ext uri="{FF2B5EF4-FFF2-40B4-BE49-F238E27FC236}">
                    <a16:creationId xmlns:a16="http://schemas.microsoft.com/office/drawing/2014/main" id="{77648FD1-33EE-11EE-E7D1-723582F564E2}"/>
                  </a:ext>
                </a:extLst>
              </p:cNvPr>
              <p:cNvSpPr>
                <a:spLocks noRot="1" noChangeAspect="1" noMove="1" noResize="1" noEditPoints="1" noAdjustHandles="1" noChangeArrowheads="1" noChangeShapeType="1" noTextEdit="1"/>
              </p:cNvSpPr>
              <p:nvPr/>
            </p:nvSpPr>
            <p:spPr>
              <a:xfrm>
                <a:off x="5943595" y="3093628"/>
                <a:ext cx="1828800" cy="914400"/>
              </a:xfrm>
              <a:prstGeom prst="rect">
                <a:avLst/>
              </a:prstGeom>
              <a:blipFill>
                <a:blip r:embed="rId6"/>
                <a:stretch>
                  <a:fillRect/>
                </a:stretch>
              </a:blipFill>
            </p:spPr>
            <p:txBody>
              <a:bodyPr/>
              <a:lstStyle/>
              <a:p>
                <a:r>
                  <a:rPr lang="en-US">
                    <a:noFill/>
                  </a:rPr>
                  <a:t> </a:t>
                </a:r>
              </a:p>
            </p:txBody>
          </p:sp>
        </mc:Fallback>
      </mc:AlternateContent>
      <p:cxnSp>
        <p:nvCxnSpPr>
          <p:cNvPr id="15" name="直線單箭頭接點 14">
            <a:extLst>
              <a:ext uri="{FF2B5EF4-FFF2-40B4-BE49-F238E27FC236}">
                <a16:creationId xmlns:a16="http://schemas.microsoft.com/office/drawing/2014/main" id="{5A7CBAA8-3B30-5798-55CC-D73940F7A8E7}"/>
              </a:ext>
            </a:extLst>
          </p:cNvPr>
          <p:cNvCxnSpPr>
            <a:cxnSpLocks/>
            <a:stCxn id="8" idx="3"/>
            <a:endCxn id="11" idx="1"/>
          </p:cNvCxnSpPr>
          <p:nvPr/>
        </p:nvCxnSpPr>
        <p:spPr>
          <a:xfrm>
            <a:off x="5486400" y="2447978"/>
            <a:ext cx="45719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直線單箭頭接點 15">
            <a:extLst>
              <a:ext uri="{FF2B5EF4-FFF2-40B4-BE49-F238E27FC236}">
                <a16:creationId xmlns:a16="http://schemas.microsoft.com/office/drawing/2014/main" id="{F822D17C-6551-A038-3720-60140C2916B9}"/>
              </a:ext>
            </a:extLst>
          </p:cNvPr>
          <p:cNvCxnSpPr>
            <a:cxnSpLocks/>
            <a:stCxn id="8" idx="3"/>
            <a:endCxn id="14" idx="1"/>
          </p:cNvCxnSpPr>
          <p:nvPr/>
        </p:nvCxnSpPr>
        <p:spPr>
          <a:xfrm>
            <a:off x="5486400" y="2447978"/>
            <a:ext cx="457195" cy="110285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7" name="文字方塊 16">
                <a:extLst>
                  <a:ext uri="{FF2B5EF4-FFF2-40B4-BE49-F238E27FC236}">
                    <a16:creationId xmlns:a16="http://schemas.microsoft.com/office/drawing/2014/main" id="{E06F7ED0-5558-1944-91B3-243704188CFC}"/>
                  </a:ext>
                </a:extLst>
              </p:cNvPr>
              <p:cNvSpPr txBox="1"/>
              <p:nvPr/>
            </p:nvSpPr>
            <p:spPr>
              <a:xfrm>
                <a:off x="1726400" y="2263312"/>
                <a:ext cx="441402" cy="369332"/>
              </a:xfrm>
              <a:prstGeom prst="rect">
                <a:avLst/>
              </a:prstGeom>
              <a:noFill/>
            </p:spPr>
            <p:txBody>
              <a:bodyPr wrap="square">
                <a:spAutoFit/>
              </a:bodyPr>
              <a:lstStyle/>
              <a:p>
                <a:pPr/>
                <a14:m>
                  <m:oMathPara xmlns:m="http://schemas.openxmlformats.org/officeDocument/2006/math">
                    <m:oMathParaPr>
                      <m:jc m:val="center"/>
                    </m:oMathParaPr>
                    <m:oMath xmlns:m="http://schemas.openxmlformats.org/officeDocument/2006/math">
                      <m:sSup>
                        <m:sSupPr>
                          <m:ctrlPr>
                            <a:rPr lang="en-US" sz="1800" b="0" i="1" dirty="0" smtClean="0">
                              <a:latin typeface="Cambria Math" panose="02040503050406030204" pitchFamily="18" charset="0"/>
                            </a:rPr>
                          </m:ctrlPr>
                        </m:sSupPr>
                        <m:e>
                          <m:r>
                            <a:rPr lang="en-US" sz="1800" b="0" i="1" dirty="0" smtClean="0">
                              <a:latin typeface="Cambria Math" panose="02040503050406030204" pitchFamily="18" charset="0"/>
                            </a:rPr>
                            <m:t>𝑥</m:t>
                          </m:r>
                        </m:e>
                        <m:sup>
                          <m:r>
                            <a:rPr lang="en-US" sz="1800" b="0" i="1" dirty="0" smtClean="0">
                              <a:latin typeface="Cambria Math" panose="02040503050406030204" pitchFamily="18" charset="0"/>
                            </a:rPr>
                            <m:t>0</m:t>
                          </m:r>
                        </m:sup>
                      </m:sSup>
                      <m:r>
                        <a:rPr lang="en-US" sz="1800" b="0" i="1" dirty="0" smtClean="0">
                          <a:latin typeface="Cambria Math" panose="02040503050406030204" pitchFamily="18" charset="0"/>
                        </a:rPr>
                        <m:t> </m:t>
                      </m:r>
                    </m:oMath>
                  </m:oMathPara>
                </a14:m>
                <a:endParaRPr lang="en-US" sz="1800" dirty="0"/>
              </a:p>
            </p:txBody>
          </p:sp>
        </mc:Choice>
        <mc:Fallback xmlns="">
          <p:sp>
            <p:nvSpPr>
              <p:cNvPr id="17" name="文字方塊 16">
                <a:extLst>
                  <a:ext uri="{FF2B5EF4-FFF2-40B4-BE49-F238E27FC236}">
                    <a16:creationId xmlns:a16="http://schemas.microsoft.com/office/drawing/2014/main" id="{E06F7ED0-5558-1944-91B3-243704188CFC}"/>
                  </a:ext>
                </a:extLst>
              </p:cNvPr>
              <p:cNvSpPr txBox="1">
                <a:spLocks noRot="1" noChangeAspect="1" noMove="1" noResize="1" noEditPoints="1" noAdjustHandles="1" noChangeArrowheads="1" noChangeShapeType="1" noTextEdit="1"/>
              </p:cNvSpPr>
              <p:nvPr/>
            </p:nvSpPr>
            <p:spPr>
              <a:xfrm>
                <a:off x="1726400" y="2263312"/>
                <a:ext cx="441402" cy="369332"/>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文字方塊 17">
                <a:extLst>
                  <a:ext uri="{FF2B5EF4-FFF2-40B4-BE49-F238E27FC236}">
                    <a16:creationId xmlns:a16="http://schemas.microsoft.com/office/drawing/2014/main" id="{5644F5B6-A6F9-12C5-1243-ACDDC7BFA80E}"/>
                  </a:ext>
                </a:extLst>
              </p:cNvPr>
              <p:cNvSpPr txBox="1"/>
              <p:nvPr/>
            </p:nvSpPr>
            <p:spPr>
              <a:xfrm>
                <a:off x="1724969" y="3366162"/>
                <a:ext cx="441402" cy="369332"/>
              </a:xfrm>
              <a:prstGeom prst="rect">
                <a:avLst/>
              </a:prstGeom>
              <a:noFill/>
            </p:spPr>
            <p:txBody>
              <a:bodyPr wrap="square">
                <a:spAutoFit/>
              </a:bodyPr>
              <a:lstStyle/>
              <a:p>
                <a:pPr/>
                <a14:m>
                  <m:oMathPara xmlns:m="http://schemas.openxmlformats.org/officeDocument/2006/math">
                    <m:oMathParaPr>
                      <m:jc m:val="center"/>
                    </m:oMathParaPr>
                    <m:oMath xmlns:m="http://schemas.openxmlformats.org/officeDocument/2006/math">
                      <m:r>
                        <a:rPr lang="en-US" sz="1800" b="0" i="1" dirty="0" smtClean="0">
                          <a:latin typeface="Cambria Math" panose="02040503050406030204" pitchFamily="18" charset="0"/>
                        </a:rPr>
                        <m:t>𝑥</m:t>
                      </m:r>
                    </m:oMath>
                  </m:oMathPara>
                </a14:m>
                <a:endParaRPr lang="en-US" sz="1800" dirty="0"/>
              </a:p>
            </p:txBody>
          </p:sp>
        </mc:Choice>
        <mc:Fallback xmlns="">
          <p:sp>
            <p:nvSpPr>
              <p:cNvPr id="18" name="文字方塊 17">
                <a:extLst>
                  <a:ext uri="{FF2B5EF4-FFF2-40B4-BE49-F238E27FC236}">
                    <a16:creationId xmlns:a16="http://schemas.microsoft.com/office/drawing/2014/main" id="{5644F5B6-A6F9-12C5-1243-ACDDC7BFA80E}"/>
                  </a:ext>
                </a:extLst>
              </p:cNvPr>
              <p:cNvSpPr txBox="1">
                <a:spLocks noRot="1" noChangeAspect="1" noMove="1" noResize="1" noEditPoints="1" noAdjustHandles="1" noChangeArrowheads="1" noChangeShapeType="1" noTextEdit="1"/>
              </p:cNvSpPr>
              <p:nvPr/>
            </p:nvSpPr>
            <p:spPr>
              <a:xfrm>
                <a:off x="1724969" y="3366162"/>
                <a:ext cx="441402" cy="369332"/>
              </a:xfrm>
              <a:prstGeom prst="rect">
                <a:avLst/>
              </a:prstGeom>
              <a:blipFill>
                <a:blip r:embed="rId8"/>
                <a:stretch>
                  <a:fillRect/>
                </a:stretch>
              </a:blipFill>
            </p:spPr>
            <p:txBody>
              <a:bodyPr/>
              <a:lstStyle/>
              <a:p>
                <a:r>
                  <a:rPr lang="en-US">
                    <a:noFill/>
                  </a:rPr>
                  <a:t> </a:t>
                </a:r>
              </a:p>
            </p:txBody>
          </p:sp>
        </mc:Fallback>
      </mc:AlternateContent>
      <p:cxnSp>
        <p:nvCxnSpPr>
          <p:cNvPr id="19" name="直線單箭頭接點 18">
            <a:extLst>
              <a:ext uri="{FF2B5EF4-FFF2-40B4-BE49-F238E27FC236}">
                <a16:creationId xmlns:a16="http://schemas.microsoft.com/office/drawing/2014/main" id="{285BB8F7-BC34-5F04-8BAD-40A5AB0D5212}"/>
              </a:ext>
            </a:extLst>
          </p:cNvPr>
          <p:cNvCxnSpPr>
            <a:stCxn id="17" idx="2"/>
            <a:endCxn id="18" idx="0"/>
          </p:cNvCxnSpPr>
          <p:nvPr/>
        </p:nvCxnSpPr>
        <p:spPr>
          <a:xfrm flipH="1">
            <a:off x="1945670" y="2632644"/>
            <a:ext cx="1431" cy="733518"/>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0600608"/>
      </p:ext>
    </p:extLst>
  </p:cSld>
  <p:clrMapOvr>
    <a:masterClrMapping/>
  </p:clrMapOvr>
</p:sld>
</file>

<file path=ppt/theme/theme1.xml><?xml version="1.0" encoding="utf-8"?>
<a:theme xmlns:a="http://schemas.openxmlformats.org/drawingml/2006/main" name="Elegant Bachelor Thesis by Slidesgo">
  <a:themeElements>
    <a:clrScheme name="Simple Light">
      <a:dk1>
        <a:srgbClr val="5C5C5F"/>
      </a:dk1>
      <a:lt1>
        <a:srgbClr val="D8CEC9"/>
      </a:lt1>
      <a:dk2>
        <a:srgbClr val="927C71"/>
      </a:dk2>
      <a:lt2>
        <a:srgbClr val="FAFAFA"/>
      </a:lt2>
      <a:accent1>
        <a:srgbClr val="C99A7D"/>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2747</Words>
  <Application>Microsoft Office PowerPoint</Application>
  <PresentationFormat>如螢幕大小 (16:9)</PresentationFormat>
  <Paragraphs>462</Paragraphs>
  <Slides>58</Slides>
  <Notes>58</Notes>
  <HiddenSlides>47</HiddenSlides>
  <MMClips>0</MMClips>
  <ScaleCrop>false</ScaleCrop>
  <HeadingPairs>
    <vt:vector size="6" baseType="variant">
      <vt:variant>
        <vt:lpstr>使用字型</vt:lpstr>
      </vt:variant>
      <vt:variant>
        <vt:i4>17</vt:i4>
      </vt:variant>
      <vt:variant>
        <vt:lpstr>佈景主題</vt:lpstr>
      </vt:variant>
      <vt:variant>
        <vt:i4>2</vt:i4>
      </vt:variant>
      <vt:variant>
        <vt:lpstr>投影片標題</vt:lpstr>
      </vt:variant>
      <vt:variant>
        <vt:i4>58</vt:i4>
      </vt:variant>
    </vt:vector>
  </HeadingPairs>
  <TitlesOfParts>
    <vt:vector size="77" baseType="lpstr">
      <vt:lpstr>Proxima Nova</vt:lpstr>
      <vt:lpstr>IBM Plex Sans</vt:lpstr>
      <vt:lpstr>Nunito</vt:lpstr>
      <vt:lpstr>Arial</vt:lpstr>
      <vt:lpstr>DM Sans</vt:lpstr>
      <vt:lpstr>Quicksand</vt:lpstr>
      <vt:lpstr>Lato</vt:lpstr>
      <vt:lpstr>Bebas Neue</vt:lpstr>
      <vt:lpstr>Anaheim</vt:lpstr>
      <vt:lpstr>Microsoft JhengHei</vt:lpstr>
      <vt:lpstr>Calibri</vt:lpstr>
      <vt:lpstr>PT Sans</vt:lpstr>
      <vt:lpstr>Roboto Medium</vt:lpstr>
      <vt:lpstr>Nunito Light</vt:lpstr>
      <vt:lpstr>Mulish</vt:lpstr>
      <vt:lpstr>Cambria Math</vt:lpstr>
      <vt:lpstr>Amatic SC</vt:lpstr>
      <vt:lpstr>Elegant Bachelor Thesis by Slidesgo</vt:lpstr>
      <vt:lpstr>Slidesgo Final Pages</vt:lpstr>
      <vt:lpstr>Adversarial Attack &amp; Defense</vt:lpstr>
      <vt:lpstr>Table of contents</vt:lpstr>
      <vt:lpstr>Introduction</vt:lpstr>
      <vt:lpstr>02 Attack</vt:lpstr>
      <vt:lpstr>Non-targeted &amp; Targeted Attack</vt:lpstr>
      <vt:lpstr>How to Attack</vt:lpstr>
      <vt:lpstr>03 Attack Method</vt:lpstr>
      <vt:lpstr>04 Passive Defense</vt:lpstr>
      <vt:lpstr>04 Proactive Defense</vt:lpstr>
      <vt:lpstr>05 Defense Method</vt:lpstr>
      <vt:lpstr>Q &amp; A</vt:lpstr>
      <vt:lpstr>Contents of this template</vt:lpstr>
      <vt:lpstr>Table of contents</vt:lpstr>
      <vt:lpstr>Statement</vt:lpstr>
      <vt:lpstr>Purpose statement</vt:lpstr>
      <vt:lpstr>—Someone Famous</vt:lpstr>
      <vt:lpstr>98,300,000</vt:lpstr>
      <vt:lpstr>9h 55m 23s</vt:lpstr>
      <vt:lpstr>A picture always reinforces  the concept</vt:lpstr>
      <vt:lpstr>A picture is worth a thousand words</vt:lpstr>
      <vt:lpstr>Awesome words</vt:lpstr>
      <vt:lpstr>Current situation &amp; problems statement</vt:lpstr>
      <vt:lpstr>Hypotheses</vt:lpstr>
      <vt:lpstr>Study objectives</vt:lpstr>
      <vt:lpstr>Reviewing concepts is a good idea</vt:lpstr>
      <vt:lpstr>Literature review</vt:lpstr>
      <vt:lpstr>Theoretical framework</vt:lpstr>
      <vt:lpstr>Schedule</vt:lpstr>
      <vt:lpstr>Methodology</vt:lpstr>
      <vt:lpstr>Analysis &amp; development</vt:lpstr>
      <vt:lpstr>Analysis &amp; development</vt:lpstr>
      <vt:lpstr>Analysis of the results</vt:lpstr>
      <vt:lpstr>This is a map</vt:lpstr>
      <vt:lpstr>Discussion</vt:lpstr>
      <vt:lpstr>Conclusions</vt:lpstr>
      <vt:lpstr>Bibliographical references</vt:lpstr>
      <vt:lpstr>Mockups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簡報</vt:lpstr>
      <vt:lpstr>PowerPoint 簡報</vt:lpstr>
      <vt:lpstr>PowerPoint 簡報</vt:lpstr>
      <vt:lpstr>PowerPoint 簡報</vt:lpstr>
      <vt:lpstr>PowerPoint 簡報</vt:lpstr>
      <vt:lpstr>...and our sets of editable icons</vt:lpstr>
      <vt:lpstr>PowerPoint 簡報</vt:lpstr>
      <vt:lpstr>PowerPoint 簡報</vt:lpstr>
      <vt:lpstr>PowerPoint 簡報</vt:lpstr>
      <vt:lpstr>PowerPoint 簡報</vt:lpstr>
      <vt:lpstr>Nature Icons</vt:lpstr>
      <vt:lpstr>SEO &amp; Marketing Icons</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Adversarial Attack &amp; Defense</dc:title>
  <cp:lastModifiedBy>明軒 吳</cp:lastModifiedBy>
  <cp:revision>1</cp:revision>
  <dcterms:modified xsi:type="dcterms:W3CDTF">2023-12-07T16:50:54Z</dcterms:modified>
</cp:coreProperties>
</file>